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6.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7.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95" r:id="rId2"/>
    <p:sldId id="296" r:id="rId3"/>
    <p:sldId id="270" r:id="rId4"/>
    <p:sldId id="292" r:id="rId5"/>
    <p:sldId id="298" r:id="rId6"/>
    <p:sldId id="364" r:id="rId7"/>
    <p:sldId id="365" r:id="rId8"/>
    <p:sldId id="299" r:id="rId9"/>
    <p:sldId id="307" r:id="rId10"/>
    <p:sldId id="379" r:id="rId11"/>
    <p:sldId id="374" r:id="rId12"/>
    <p:sldId id="310" r:id="rId13"/>
    <p:sldId id="356" r:id="rId14"/>
    <p:sldId id="383" r:id="rId15"/>
    <p:sldId id="373" r:id="rId16"/>
    <p:sldId id="357" r:id="rId17"/>
    <p:sldId id="334" r:id="rId18"/>
    <p:sldId id="335" r:id="rId19"/>
    <p:sldId id="362" r:id="rId20"/>
    <p:sldId id="358" r:id="rId21"/>
    <p:sldId id="384" r:id="rId22"/>
    <p:sldId id="375" r:id="rId23"/>
    <p:sldId id="361" r:id="rId24"/>
    <p:sldId id="347" r:id="rId25"/>
    <p:sldId id="368" r:id="rId26"/>
    <p:sldId id="349" r:id="rId27"/>
    <p:sldId id="351" r:id="rId28"/>
    <p:sldId id="376" r:id="rId29"/>
    <p:sldId id="360" r:id="rId30"/>
    <p:sldId id="345" r:id="rId31"/>
    <p:sldId id="343" r:id="rId32"/>
    <p:sldId id="286" r:id="rId33"/>
    <p:sldId id="322" r:id="rId34"/>
    <p:sldId id="323" r:id="rId35"/>
    <p:sldId id="327" r:id="rId36"/>
    <p:sldId id="325" r:id="rId37"/>
    <p:sldId id="326" r:id="rId38"/>
    <p:sldId id="353" r:id="rId39"/>
    <p:sldId id="344" r:id="rId40"/>
    <p:sldId id="352" r:id="rId41"/>
    <p:sldId id="339" r:id="rId42"/>
    <p:sldId id="372" r:id="rId43"/>
    <p:sldId id="378" r:id="rId44"/>
    <p:sldId id="382" r:id="rId45"/>
    <p:sldId id="380" r:id="rId46"/>
    <p:sldId id="317" r:id="rId47"/>
    <p:sldId id="333" r:id="rId48"/>
    <p:sldId id="30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 id="{C78F4B53-5CC4-4FCB-A37B-2AF65AC9B897}">
          <p14:sldIdLst>
            <p14:sldId id="295"/>
            <p14:sldId id="296"/>
            <p14:sldId id="270"/>
            <p14:sldId id="292"/>
            <p14:sldId id="298"/>
            <p14:sldId id="364"/>
            <p14:sldId id="365"/>
            <p14:sldId id="299"/>
            <p14:sldId id="307"/>
            <p14:sldId id="379"/>
            <p14:sldId id="374"/>
            <p14:sldId id="310"/>
            <p14:sldId id="356"/>
            <p14:sldId id="383"/>
            <p14:sldId id="373"/>
            <p14:sldId id="357"/>
            <p14:sldId id="334"/>
            <p14:sldId id="335"/>
            <p14:sldId id="362"/>
            <p14:sldId id="358"/>
            <p14:sldId id="384"/>
            <p14:sldId id="375"/>
            <p14:sldId id="361"/>
            <p14:sldId id="347"/>
            <p14:sldId id="368"/>
            <p14:sldId id="349"/>
            <p14:sldId id="351"/>
            <p14:sldId id="376"/>
            <p14:sldId id="360"/>
            <p14:sldId id="345"/>
            <p14:sldId id="343"/>
            <p14:sldId id="286"/>
            <p14:sldId id="322"/>
            <p14:sldId id="323"/>
            <p14:sldId id="327"/>
            <p14:sldId id="325"/>
            <p14:sldId id="326"/>
            <p14:sldId id="353"/>
            <p14:sldId id="344"/>
            <p14:sldId id="352"/>
            <p14:sldId id="339"/>
            <p14:sldId id="372"/>
            <p14:sldId id="378"/>
            <p14:sldId id="382"/>
            <p14:sldId id="380"/>
            <p14:sldId id="317"/>
            <p14:sldId id="333"/>
            <p14:sldId id="30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_" initials="Z_" lastIdx="1" clrIdx="0">
    <p:extLst>
      <p:ext uri="{19B8F6BF-5375-455C-9EA6-DF929625EA0E}">
        <p15:presenceInfo xmlns:p15="http://schemas.microsoft.com/office/powerpoint/2012/main" userId="f5fa35476da1fc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2D3"/>
    <a:srgbClr val="FFF600"/>
    <a:srgbClr val="02FFFC"/>
    <a:srgbClr val="3ED6FF"/>
    <a:srgbClr val="37BBEF"/>
    <a:srgbClr val="2481BA"/>
    <a:srgbClr val="3495C6"/>
    <a:srgbClr val="1AD20C"/>
    <a:srgbClr val="0B8D47"/>
    <a:srgbClr val="222B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4" autoAdjust="0"/>
    <p:restoredTop sz="82721" autoAdjust="0"/>
  </p:normalViewPr>
  <p:slideViewPr>
    <p:cSldViewPr snapToGrid="0">
      <p:cViewPr>
        <p:scale>
          <a:sx n="75" d="100"/>
          <a:sy n="75" d="100"/>
        </p:scale>
        <p:origin x="755" y="19"/>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各位老师，同学，上午好！</a:t>
            </a:r>
            <a:endParaRPr lang="en-US" altLang="zh-CN"/>
          </a:p>
          <a:p>
            <a:r>
              <a:rPr lang="zh-CN" altLang="en-US"/>
              <a:t>我叫赵宇来，导师是杨国斌老师</a:t>
            </a:r>
            <a:endParaRPr lang="en-US" altLang="zh-CN"/>
          </a:p>
          <a:p>
            <a:r>
              <a:rPr lang="zh-CN" altLang="en-US"/>
              <a:t>今天我的答辩主题是</a:t>
            </a:r>
            <a:r>
              <a:rPr lang="en-US" altLang="zh-CN"/>
              <a:t>SOC</a:t>
            </a:r>
            <a:r>
              <a:rPr lang="zh-CN" altLang="en-US"/>
              <a:t>平台下的电离层探测系统的设计与实现</a:t>
            </a: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a:t>
            </a:fld>
            <a:endParaRPr lang="zh-CN" altLang="en-US"/>
          </a:p>
        </p:txBody>
      </p:sp>
    </p:spTree>
    <p:extLst>
      <p:ext uri="{BB962C8B-B14F-4D97-AF65-F5344CB8AC3E}">
        <p14:creationId xmlns:p14="http://schemas.microsoft.com/office/powerpoint/2010/main" val="43215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本文选择</a:t>
            </a:r>
            <a:r>
              <a:rPr lang="en-US" altLang="zh-CN" sz="1200" kern="1200">
                <a:solidFill>
                  <a:schemeClr val="tx1"/>
                </a:solidFill>
                <a:effectLst/>
                <a:latin typeface="+mn-lt"/>
                <a:ea typeface="+mn-ea"/>
                <a:cs typeface="+mn-cs"/>
              </a:rPr>
              <a:t>Altera</a:t>
            </a:r>
            <a:r>
              <a:rPr lang="zh-CN" altLang="zh-CN" sz="1200" kern="1200">
                <a:solidFill>
                  <a:schemeClr val="tx1"/>
                </a:solidFill>
                <a:effectLst/>
                <a:latin typeface="+mn-lt"/>
                <a:ea typeface="+mn-ea"/>
                <a:cs typeface="+mn-cs"/>
              </a:rPr>
              <a:t>公司研发的</a:t>
            </a:r>
            <a:r>
              <a:rPr lang="en-US" altLang="zh-CN" sz="1200" kern="1200">
                <a:solidFill>
                  <a:schemeClr val="tx1"/>
                </a:solidFill>
                <a:effectLst/>
                <a:latin typeface="+mn-lt"/>
                <a:ea typeface="+mn-ea"/>
                <a:cs typeface="+mn-cs"/>
              </a:rPr>
              <a:t> Cyclone V SOC FPGA</a:t>
            </a:r>
            <a:r>
              <a:rPr lang="zh-CN" altLang="zh-CN" sz="1200" kern="1200">
                <a:solidFill>
                  <a:schemeClr val="tx1"/>
                </a:solidFill>
                <a:effectLst/>
                <a:latin typeface="+mn-lt"/>
                <a:ea typeface="+mn-ea"/>
                <a:cs typeface="+mn-cs"/>
              </a:rPr>
              <a:t>系列的</a:t>
            </a:r>
            <a:r>
              <a:rPr lang="zh-CN" altLang="en-US" sz="1200" kern="1200">
                <a:solidFill>
                  <a:schemeClr val="tx1"/>
                </a:solidFill>
                <a:effectLst/>
                <a:latin typeface="+mn-lt"/>
                <a:ea typeface="+mn-ea"/>
                <a:cs typeface="+mn-cs"/>
              </a:rPr>
              <a:t>芯片，它包含两大部分，一是采用双核</a:t>
            </a:r>
            <a:r>
              <a:rPr lang="en-US" altLang="zh-CN" sz="1200" kern="1200">
                <a:solidFill>
                  <a:schemeClr val="tx1"/>
                </a:solidFill>
                <a:effectLst/>
                <a:latin typeface="+mn-lt"/>
                <a:ea typeface="+mn-ea"/>
                <a:cs typeface="+mn-cs"/>
              </a:rPr>
              <a:t>ARM</a:t>
            </a:r>
            <a:r>
              <a:rPr lang="zh-CN" altLang="en-US" sz="1200" kern="1200">
                <a:solidFill>
                  <a:schemeClr val="tx1"/>
                </a:solidFill>
                <a:effectLst/>
                <a:latin typeface="+mn-lt"/>
                <a:ea typeface="+mn-ea"/>
                <a:cs typeface="+mn-cs"/>
              </a:rPr>
              <a:t>芯片作为硬核处理器系统的</a:t>
            </a:r>
            <a:r>
              <a:rPr lang="en-US" altLang="zh-CN" sz="1200" kern="1200">
                <a:solidFill>
                  <a:schemeClr val="tx1"/>
                </a:solidFill>
                <a:effectLst/>
                <a:latin typeface="+mn-lt"/>
                <a:ea typeface="+mn-ea"/>
                <a:cs typeface="+mn-cs"/>
              </a:rPr>
              <a:t>HPS</a:t>
            </a:r>
            <a:r>
              <a:rPr lang="zh-CN" altLang="en-US" sz="1200" kern="1200">
                <a:solidFill>
                  <a:schemeClr val="tx1"/>
                </a:solidFill>
                <a:effectLst/>
                <a:latin typeface="+mn-lt"/>
                <a:ea typeface="+mn-ea"/>
                <a:cs typeface="+mn-cs"/>
              </a:rPr>
              <a:t>，二是</a:t>
            </a:r>
            <a:r>
              <a:rPr lang="en-US" altLang="zh-CN" sz="1200" kern="1200">
                <a:solidFill>
                  <a:schemeClr val="tx1"/>
                </a:solidFill>
                <a:effectLst/>
                <a:latin typeface="+mn-lt"/>
                <a:ea typeface="+mn-ea"/>
                <a:cs typeface="+mn-cs"/>
              </a:rPr>
              <a:t>FPGA</a:t>
            </a:r>
            <a:r>
              <a:rPr lang="zh-CN" altLang="en-US" sz="1200" kern="1200">
                <a:solidFill>
                  <a:schemeClr val="tx1"/>
                </a:solidFill>
                <a:effectLst/>
                <a:latin typeface="+mn-lt"/>
                <a:ea typeface="+mn-ea"/>
                <a:cs typeface="+mn-cs"/>
              </a:rPr>
              <a:t>，可以把它理解成内嵌了硬核处理器（</a:t>
            </a:r>
            <a:r>
              <a:rPr lang="en-US" altLang="zh-CN" sz="1200" kern="1200">
                <a:solidFill>
                  <a:schemeClr val="tx1"/>
                </a:solidFill>
                <a:effectLst/>
                <a:latin typeface="+mn-lt"/>
                <a:ea typeface="+mn-ea"/>
                <a:cs typeface="+mn-cs"/>
              </a:rPr>
              <a:t>HPS</a:t>
            </a:r>
            <a:r>
              <a:rPr lang="zh-CN" altLang="en-US" sz="1200" kern="1200">
                <a:solidFill>
                  <a:schemeClr val="tx1"/>
                </a:solidFill>
                <a:effectLst/>
                <a:latin typeface="+mn-lt"/>
                <a:ea typeface="+mn-ea"/>
                <a:cs typeface="+mn-cs"/>
              </a:rPr>
              <a:t>）架构的</a:t>
            </a:r>
            <a:r>
              <a:rPr lang="en-US" altLang="zh-CN" sz="1200" kern="1200">
                <a:solidFill>
                  <a:schemeClr val="tx1"/>
                </a:solidFill>
                <a:effectLst/>
                <a:latin typeface="+mn-lt"/>
                <a:ea typeface="+mn-ea"/>
                <a:cs typeface="+mn-cs"/>
              </a:rPr>
              <a:t>FPGA</a:t>
            </a:r>
            <a:r>
              <a:rPr lang="zh-CN" altLang="en-US" sz="1200" kern="1200">
                <a:solidFill>
                  <a:schemeClr val="tx1"/>
                </a:solidFill>
                <a:effectLst/>
                <a:latin typeface="+mn-lt"/>
                <a:ea typeface="+mn-ea"/>
                <a:cs typeface="+mn-cs"/>
              </a:rPr>
              <a:t>芯片，该芯片的相关参数如右表所示</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147ED03-CFC5-41AC-9CE5-C5527E6BC7A6}" type="slidenum">
              <a:rPr lang="zh-CN" altLang="en-US" smtClean="0"/>
              <a:t>10</a:t>
            </a:fld>
            <a:endParaRPr lang="zh-CN" altLang="en-US"/>
          </a:p>
        </p:txBody>
      </p:sp>
    </p:spTree>
    <p:extLst>
      <p:ext uri="{BB962C8B-B14F-4D97-AF65-F5344CB8AC3E}">
        <p14:creationId xmlns:p14="http://schemas.microsoft.com/office/powerpoint/2010/main" val="176471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第二部分 主要讲终端系统的硬件设计</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11</a:t>
            </a:fld>
            <a:endParaRPr lang="zh-CN" altLang="en-US"/>
          </a:p>
        </p:txBody>
      </p:sp>
    </p:spTree>
    <p:extLst>
      <p:ext uri="{BB962C8B-B14F-4D97-AF65-F5344CB8AC3E}">
        <p14:creationId xmlns:p14="http://schemas.microsoft.com/office/powerpoint/2010/main" val="209460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首先终端系统由</a:t>
            </a:r>
            <a:r>
              <a:rPr lang="en-US" altLang="zh-CN"/>
              <a:t>3</a:t>
            </a:r>
            <a:r>
              <a:rPr lang="zh-CN" altLang="en-US"/>
              <a:t>大部分构成，分别是接收系统，发射系统和控制系统</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12</a:t>
            </a:fld>
            <a:endParaRPr lang="zh-CN" altLang="en-US"/>
          </a:p>
        </p:txBody>
      </p:sp>
    </p:spTree>
    <p:extLst>
      <p:ext uri="{BB962C8B-B14F-4D97-AF65-F5344CB8AC3E}">
        <p14:creationId xmlns:p14="http://schemas.microsoft.com/office/powerpoint/2010/main" val="767875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接收系统采用了数字中频接收机的设计结构，接收机前端的射频信号处理部分由模拟电路来完成，后端中频信号的数字下变频以及数字信号处理部分由</a:t>
            </a:r>
            <a:r>
              <a:rPr lang="en-US" altLang="zh-CN"/>
              <a:t>FPGA</a:t>
            </a:r>
            <a:r>
              <a:rPr lang="zh-CN" altLang="en-US"/>
              <a:t>来完成。</a:t>
            </a:r>
            <a:endParaRPr lang="en-US" altLang="zh-CN"/>
          </a:p>
          <a:p>
            <a:r>
              <a:rPr lang="zh-CN" altLang="en-US"/>
              <a:t>采用数字中频接收机作为接收系统的结构的优点也很明显，主要是减少了一部分电路的实现，而且数字下变频部分可以灵活定制。</a:t>
            </a:r>
            <a:endParaRPr lang="en-US" altLang="zh-CN"/>
          </a:p>
          <a:p>
            <a:r>
              <a:rPr lang="zh-CN" altLang="en-US"/>
              <a:t>对于接收机前端的模拟电路而言，控制系统只需要对限幅器和本振信号进行一定控制。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1025905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本文采用了</a:t>
            </a:r>
            <a:r>
              <a:rPr lang="zh-CN" altLang="zh-CN" sz="1200" kern="1200">
                <a:solidFill>
                  <a:schemeClr val="tx1"/>
                </a:solidFill>
                <a:effectLst/>
                <a:latin typeface="+mn-lt"/>
                <a:ea typeface="+mn-ea"/>
                <a:cs typeface="+mn-cs"/>
              </a:rPr>
              <a:t>瞬态抑制二极管</a:t>
            </a:r>
            <a:r>
              <a:rPr lang="zh-CN" altLang="en-US" sz="1200" kern="1200">
                <a:solidFill>
                  <a:schemeClr val="tx1"/>
                </a:solidFill>
                <a:effectLst/>
                <a:latin typeface="+mn-lt"/>
                <a:ea typeface="+mn-ea"/>
                <a:cs typeface="+mn-cs"/>
              </a:rPr>
              <a:t>和模块开关芯片级联作为接受系统的限幅器。</a:t>
            </a:r>
            <a:endParaRPr lang="en-US" altLang="zh-CN"/>
          </a:p>
          <a:p>
            <a:r>
              <a:rPr lang="zh-CN" altLang="en-US"/>
              <a:t>上图为对限幅器控制</a:t>
            </a:r>
            <a:r>
              <a:rPr lang="en-US" altLang="zh-CN"/>
              <a:t>-</a:t>
            </a:r>
            <a:r>
              <a:rPr lang="zh-CN" altLang="en-US"/>
              <a:t>影响</a:t>
            </a:r>
            <a:r>
              <a:rPr lang="en-US" altLang="zh-CN"/>
              <a:t>ADC</a:t>
            </a:r>
            <a:r>
              <a:rPr lang="zh-CN" altLang="en-US"/>
              <a:t>采样信号的测试结果，可以发现控制限幅器的</a:t>
            </a:r>
            <a:r>
              <a:rPr lang="en-US" altLang="zh-CN"/>
              <a:t>TR</a:t>
            </a:r>
            <a:r>
              <a:rPr lang="zh-CN" altLang="en-US"/>
              <a:t>信号在突变时，会导致</a:t>
            </a:r>
            <a:r>
              <a:rPr lang="en-US" altLang="zh-CN"/>
              <a:t>ADC</a:t>
            </a:r>
            <a:r>
              <a:rPr lang="zh-CN" altLang="en-US"/>
              <a:t>采用数据信号的震荡，不过在后面的测试部分表面，这一部分对实验结果的影响不大，基本上可以忽略。</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245326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kern="1200">
                <a:solidFill>
                  <a:schemeClr val="bg1"/>
                </a:solidFill>
                <a:effectLst>
                  <a:outerShdw blurRad="38100" dist="38100" dir="2700000" algn="tl">
                    <a:srgbClr val="000000">
                      <a:alpha val="43137"/>
                    </a:srgbClr>
                  </a:outerShdw>
                </a:effectLst>
                <a:latin typeface="+mj-ea"/>
                <a:ea typeface="+mn-ea"/>
                <a:cs typeface="+mn-cs"/>
              </a:rPr>
              <a:t>接下来是发射系统，</a:t>
            </a:r>
            <a:r>
              <a:rPr lang="zh-CN" altLang="en-US" sz="1000" b="1" kern="1200">
                <a:solidFill>
                  <a:schemeClr val="bg1"/>
                </a:solidFill>
                <a:effectLst>
                  <a:outerShdw blurRad="38100" dist="38100" dir="2700000" algn="tl">
                    <a:srgbClr val="000000">
                      <a:alpha val="43137"/>
                    </a:srgbClr>
                  </a:outerShdw>
                </a:effectLst>
                <a:latin typeface="+mj-ea"/>
                <a:ea typeface="+mn-ea"/>
                <a:cs typeface="+mn-cs"/>
              </a:rPr>
              <a:t>发射系统</a:t>
            </a:r>
            <a:r>
              <a:rPr lang="zh-CN" altLang="en-US" sz="1000" kern="1200">
                <a:solidFill>
                  <a:schemeClr val="bg1"/>
                </a:solidFill>
                <a:effectLst>
                  <a:outerShdw blurRad="38100" dist="38100" dir="2700000" algn="tl">
                    <a:srgbClr val="000000">
                      <a:alpha val="43137"/>
                    </a:srgbClr>
                  </a:outerShdw>
                </a:effectLst>
                <a:latin typeface="+mj-ea"/>
                <a:ea typeface="+mn-ea"/>
                <a:cs typeface="+mn-cs"/>
              </a:rPr>
              <a:t>主要作用</a:t>
            </a:r>
            <a:r>
              <a:rPr lang="zh-CN" altLang="en-US" sz="1000" kern="1200">
                <a:solidFill>
                  <a:schemeClr val="bg1"/>
                </a:solidFill>
                <a:latin typeface="+mj-ea"/>
                <a:ea typeface="+mn-ea"/>
                <a:cs typeface="+mn-cs"/>
              </a:rPr>
              <a:t>是根据设定探测相关参数，在触发时间同步产生期望的信号。</a:t>
            </a:r>
            <a:endParaRPr lang="en-US" altLang="zh-CN" sz="1000" kern="1200">
              <a:solidFill>
                <a:schemeClr val="bg1"/>
              </a:solidFill>
              <a:latin typeface="+mj-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kern="1200">
                <a:solidFill>
                  <a:schemeClr val="bg1"/>
                </a:solidFill>
                <a:effectLst>
                  <a:outerShdw blurRad="38100" dist="38100" dir="2700000" algn="tl">
                    <a:srgbClr val="000000">
                      <a:alpha val="43137"/>
                    </a:srgbClr>
                  </a:outerShdw>
                </a:effectLst>
                <a:latin typeface="+mj-ea"/>
                <a:ea typeface="+mn-ea"/>
                <a:cs typeface="+mn-cs"/>
              </a:rPr>
              <a:t>发射系统</a:t>
            </a:r>
            <a:r>
              <a:rPr lang="zh-CN" altLang="en-US" sz="1000" kern="1200">
                <a:solidFill>
                  <a:schemeClr val="bg1"/>
                </a:solidFill>
                <a:latin typeface="+mj-ea"/>
                <a:ea typeface="+mn-ea"/>
                <a:cs typeface="+mn-cs"/>
              </a:rPr>
              <a:t>包括以下几个个部分，首先是二相编码调制的波形生成，用于射频信号和本振信号产生，第</a:t>
            </a:r>
            <a:r>
              <a:rPr lang="en-US" altLang="zh-CN" sz="1000" kern="1200">
                <a:solidFill>
                  <a:schemeClr val="bg1"/>
                </a:solidFill>
                <a:latin typeface="+mj-ea"/>
                <a:ea typeface="+mn-ea"/>
                <a:cs typeface="+mn-cs"/>
              </a:rPr>
              <a:t>2</a:t>
            </a:r>
            <a:r>
              <a:rPr lang="zh-CN" altLang="en-US" sz="1000" kern="1200">
                <a:solidFill>
                  <a:schemeClr val="bg1"/>
                </a:solidFill>
                <a:latin typeface="+mj-ea"/>
                <a:ea typeface="+mn-ea"/>
                <a:cs typeface="+mn-cs"/>
              </a:rPr>
              <a:t>是</a:t>
            </a:r>
            <a:r>
              <a:rPr lang="en-US" altLang="zh-CN" sz="1000" kern="1200">
                <a:solidFill>
                  <a:schemeClr val="bg1"/>
                </a:solidFill>
                <a:latin typeface="+mj-ea"/>
                <a:ea typeface="+mn-ea"/>
                <a:cs typeface="+mn-cs"/>
              </a:rPr>
              <a:t>GPS</a:t>
            </a:r>
            <a:r>
              <a:rPr lang="zh-CN" altLang="en-US" sz="1000" kern="1200">
                <a:solidFill>
                  <a:schemeClr val="bg1"/>
                </a:solidFill>
                <a:latin typeface="+mj-ea"/>
                <a:ea typeface="+mn-ea"/>
                <a:cs typeface="+mn-cs"/>
              </a:rPr>
              <a:t>同步模块，在多站探测实验中，需要借助</a:t>
            </a:r>
            <a:r>
              <a:rPr lang="en-US" altLang="zh-CN" sz="1000" kern="1200">
                <a:solidFill>
                  <a:schemeClr val="bg1"/>
                </a:solidFill>
                <a:latin typeface="+mj-ea"/>
                <a:ea typeface="+mn-ea"/>
                <a:cs typeface="+mn-cs"/>
              </a:rPr>
              <a:t>GPS</a:t>
            </a:r>
            <a:r>
              <a:rPr lang="zh-CN" altLang="en-US" sz="1000" kern="1200">
                <a:solidFill>
                  <a:schemeClr val="bg1"/>
                </a:solidFill>
                <a:latin typeface="+mj-ea"/>
                <a:ea typeface="+mn-ea"/>
                <a:cs typeface="+mn-cs"/>
              </a:rPr>
              <a:t>实现同步探测，第</a:t>
            </a:r>
            <a:r>
              <a:rPr lang="en-US" altLang="zh-CN" sz="1000" kern="1200">
                <a:solidFill>
                  <a:schemeClr val="bg1"/>
                </a:solidFill>
                <a:latin typeface="+mj-ea"/>
                <a:ea typeface="+mn-ea"/>
                <a:cs typeface="+mn-cs"/>
              </a:rPr>
              <a:t>3</a:t>
            </a:r>
            <a:r>
              <a:rPr lang="zh-CN" altLang="en-US" sz="1000" kern="1200">
                <a:solidFill>
                  <a:schemeClr val="bg1"/>
                </a:solidFill>
                <a:latin typeface="+mj-ea"/>
                <a:ea typeface="+mn-ea"/>
                <a:cs typeface="+mn-cs"/>
              </a:rPr>
              <a:t>是系统时钟的校频，用于稳定系统时钟，提高时钟的频率精度。</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2316512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发射系统最重要的作用是产生相应的波形，本文采用了二相编码调制波形作为发射信号的波形，如上图所示，</a:t>
            </a:r>
            <a:r>
              <a:rPr lang="en-US" altLang="zh-CN"/>
              <a:t>U(t)</a:t>
            </a:r>
            <a:r>
              <a:rPr lang="zh-CN" altLang="en-US"/>
              <a:t>为二相调制序列，由</a:t>
            </a:r>
            <a:r>
              <a:rPr lang="en-US" altLang="zh-CN"/>
              <a:t>0</a:t>
            </a:r>
            <a:r>
              <a:rPr lang="zh-CN" altLang="en-US"/>
              <a:t>和</a:t>
            </a:r>
            <a:r>
              <a:rPr lang="en-US" altLang="zh-CN"/>
              <a:t>1</a:t>
            </a:r>
            <a:r>
              <a:rPr lang="zh-CN" altLang="en-US"/>
              <a:t>组成，分别代表相位为</a:t>
            </a:r>
            <a:r>
              <a:rPr lang="en-US" altLang="zh-CN"/>
              <a:t>0</a:t>
            </a:r>
            <a:r>
              <a:rPr lang="zh-CN" altLang="en-US"/>
              <a:t>和与其正交的相位，</a:t>
            </a:r>
            <a:r>
              <a:rPr lang="en-US" altLang="zh-CN"/>
              <a:t>A(t)</a:t>
            </a:r>
            <a:r>
              <a:rPr lang="zh-CN" altLang="en-US"/>
              <a:t>为对信号的幅度控制，</a:t>
            </a:r>
            <a:r>
              <a:rPr lang="en-US" altLang="zh-CN"/>
              <a:t>W(t)</a:t>
            </a:r>
            <a:r>
              <a:rPr lang="zh-CN" altLang="en-US"/>
              <a:t>为最终的波形示意图，可由最上面的公式所表示，其中</a:t>
            </a:r>
            <a:r>
              <a:rPr lang="en-US" altLang="zh-CN"/>
              <a:t>F0</a:t>
            </a:r>
            <a:r>
              <a:rPr lang="zh-CN" altLang="en-US"/>
              <a:t>为载波频率</a:t>
            </a:r>
            <a:endParaRPr lang="en-US" altLang="zh-CN"/>
          </a:p>
          <a:p>
            <a:r>
              <a:rPr lang="en-US" altLang="zh-CN"/>
              <a:t>【</a:t>
            </a:r>
            <a:r>
              <a:rPr lang="zh-CN" altLang="en-US"/>
              <a:t>一个完整的信号周期为</a:t>
            </a:r>
            <a:r>
              <a:rPr lang="en-US" altLang="zh-CN"/>
              <a:t>Tr</a:t>
            </a:r>
            <a:r>
              <a:rPr lang="zh-CN" altLang="en-US"/>
              <a:t>部分，对应单个二相调制序列的周期为</a:t>
            </a:r>
            <a:r>
              <a:rPr lang="en-US" altLang="zh-CN"/>
              <a:t>Tp</a:t>
            </a:r>
            <a:r>
              <a:rPr lang="zh-CN" altLang="en-US"/>
              <a:t>部分</a:t>
            </a:r>
            <a:r>
              <a:rPr lang="en-US" altLang="zh-CN"/>
              <a:t>】</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2660967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该图为二相编码调制测试，是通过</a:t>
            </a:r>
            <a:r>
              <a:rPr lang="en-US" altLang="zh-CN"/>
              <a:t>quartusII</a:t>
            </a:r>
            <a:r>
              <a:rPr lang="zh-CN" altLang="en-US"/>
              <a:t>中的</a:t>
            </a:r>
            <a:r>
              <a:rPr lang="en-US" altLang="zh-CN"/>
              <a:t>SignalTap</a:t>
            </a:r>
            <a:r>
              <a:rPr lang="zh-CN" altLang="en-US"/>
              <a:t>逻辑分析仪工具进行采集的数据结果。</a:t>
            </a:r>
            <a:endParaRPr lang="en-US" altLang="zh-CN"/>
          </a:p>
          <a:p>
            <a:r>
              <a:rPr lang="zh-CN" altLang="en-US"/>
              <a:t>当起始信号</a:t>
            </a:r>
            <a:r>
              <a:rPr lang="en-US" altLang="zh-CN"/>
              <a:t>START</a:t>
            </a:r>
            <a:r>
              <a:rPr lang="zh-CN" altLang="en-US"/>
              <a:t>上升沿到来后，幅度控制信号</a:t>
            </a:r>
            <a:r>
              <a:rPr lang="en-US" altLang="zh-CN"/>
              <a:t>MA</a:t>
            </a:r>
            <a:r>
              <a:rPr lang="zh-CN" altLang="en-US"/>
              <a:t>置</a:t>
            </a:r>
            <a:r>
              <a:rPr lang="en-US" altLang="zh-CN"/>
              <a:t>1</a:t>
            </a:r>
            <a:r>
              <a:rPr lang="zh-CN" altLang="en-US"/>
              <a:t>，产生的波形能够根据相位调制信号</a:t>
            </a:r>
            <a:r>
              <a:rPr lang="en-US" altLang="zh-CN"/>
              <a:t>MP</a:t>
            </a:r>
            <a:r>
              <a:rPr lang="zh-CN" altLang="en-US"/>
              <a:t>而改变。</a:t>
            </a:r>
            <a:endParaRPr lang="en-US" altLang="zh-CN"/>
          </a:p>
          <a:p>
            <a:r>
              <a:rPr lang="zh-CN" altLang="en-US"/>
              <a:t>实验结果表明发射系统的能够满足对应波形的生成。</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2295354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结合接收系统和发射系统，又做了一次信号解调的测试，信号解调的过程是通过数字下变频来完成的，图中可以看出，解调的效果比较理想的。</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18</a:t>
            </a:fld>
            <a:endParaRPr lang="zh-CN" altLang="en-US"/>
          </a:p>
        </p:txBody>
      </p:sp>
    </p:spTree>
    <p:extLst>
      <p:ext uri="{BB962C8B-B14F-4D97-AF65-F5344CB8AC3E}">
        <p14:creationId xmlns:p14="http://schemas.microsoft.com/office/powerpoint/2010/main" val="899972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接下来终端的控制系统，有两大部分，</a:t>
            </a:r>
            <a:r>
              <a:rPr lang="en-US" altLang="zh-CN"/>
              <a:t>1</a:t>
            </a:r>
            <a:r>
              <a:rPr lang="zh-CN" altLang="en-US"/>
              <a:t>是</a:t>
            </a:r>
            <a:r>
              <a:rPr lang="en-US" altLang="zh-CN"/>
              <a:t>FPGA</a:t>
            </a:r>
            <a:r>
              <a:rPr lang="zh-CN" altLang="en-US"/>
              <a:t>的模块设计，</a:t>
            </a:r>
            <a:r>
              <a:rPr lang="en-US" altLang="zh-CN"/>
              <a:t>2</a:t>
            </a:r>
            <a:r>
              <a:rPr lang="zh-CN" altLang="en-US"/>
              <a:t>是嵌入式软件设计，其设计流程如上图所示，</a:t>
            </a:r>
            <a:r>
              <a:rPr lang="en-US" altLang="zh-CN"/>
              <a:t>FPGA</a:t>
            </a:r>
            <a:r>
              <a:rPr lang="zh-CN" altLang="en-US"/>
              <a:t>模块设计采用了</a:t>
            </a:r>
            <a:r>
              <a:rPr lang="en-US" altLang="zh-CN"/>
              <a:t>quartusII</a:t>
            </a:r>
            <a:r>
              <a:rPr lang="zh-CN" altLang="en-US"/>
              <a:t>以及其系统集成开发工具</a:t>
            </a:r>
            <a:r>
              <a:rPr lang="en-US" altLang="zh-CN"/>
              <a:t>Qsys</a:t>
            </a:r>
            <a:r>
              <a:rPr lang="zh-CN" altLang="en-US"/>
              <a:t>来完成，软件部分是运行于</a:t>
            </a:r>
            <a:r>
              <a:rPr lang="en-US" altLang="zh-CN"/>
              <a:t>SOC HPS</a:t>
            </a:r>
            <a:r>
              <a:rPr lang="zh-CN" altLang="en-US"/>
              <a:t>中程序，是基于</a:t>
            </a:r>
            <a:r>
              <a:rPr lang="en-US" altLang="zh-CN"/>
              <a:t>Linux</a:t>
            </a:r>
            <a:r>
              <a:rPr lang="zh-CN" altLang="en-US"/>
              <a:t>操作系统的嵌入式软件，因此使用了交叉编译工具链和编译环境对其进行编译。</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19</a:t>
            </a:fld>
            <a:endParaRPr lang="zh-CN" altLang="en-US"/>
          </a:p>
        </p:txBody>
      </p:sp>
    </p:spTree>
    <p:extLst>
      <p:ext uri="{BB962C8B-B14F-4D97-AF65-F5344CB8AC3E}">
        <p14:creationId xmlns:p14="http://schemas.microsoft.com/office/powerpoint/2010/main" val="406332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a:t>这次的论文答辩内容主要围绕这</a:t>
            </a:r>
            <a:r>
              <a:rPr lang="en-US" altLang="zh-CN"/>
              <a:t>5</a:t>
            </a:r>
            <a:r>
              <a:rPr lang="zh-CN" altLang="en-US"/>
              <a:t>个方面进行，从研究背景到总结与展望</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控制系统的整体结构框图如图所示，上面是</a:t>
            </a:r>
            <a:r>
              <a:rPr lang="en-US" altLang="zh-CN"/>
              <a:t>HPS</a:t>
            </a:r>
            <a:r>
              <a:rPr lang="zh-CN" altLang="en-US"/>
              <a:t>，是运行嵌入式软件的部分，放在下一节来讲。</a:t>
            </a:r>
            <a:endParaRPr lang="en-US" altLang="zh-CN"/>
          </a:p>
          <a:p>
            <a:r>
              <a:rPr lang="zh-CN" altLang="en-US"/>
              <a:t>下面是</a:t>
            </a:r>
            <a:r>
              <a:rPr lang="en-US" altLang="zh-CN"/>
              <a:t>FPGA</a:t>
            </a:r>
            <a:r>
              <a:rPr lang="zh-CN" altLang="en-US"/>
              <a:t>的部分，而</a:t>
            </a:r>
            <a:r>
              <a:rPr lang="en-US" altLang="zh-CN"/>
              <a:t>FPGA</a:t>
            </a:r>
            <a:r>
              <a:rPr lang="zh-CN" altLang="en-US"/>
              <a:t>与</a:t>
            </a:r>
            <a:r>
              <a:rPr lang="en-US" altLang="zh-CN"/>
              <a:t>HPS</a:t>
            </a:r>
            <a:r>
              <a:rPr lang="zh-CN" altLang="en-US"/>
              <a:t>进行数据交换的方式之一是通过</a:t>
            </a:r>
            <a:r>
              <a:rPr lang="en-US" altLang="zh-CN"/>
              <a:t>3</a:t>
            </a:r>
            <a:r>
              <a:rPr lang="zh-CN" altLang="en-US"/>
              <a:t>个桥接器来实现的。</a:t>
            </a:r>
            <a:endParaRPr lang="en-US" altLang="zh-CN"/>
          </a:p>
          <a:p>
            <a:endParaRPr lang="en-US" altLang="zh-CN"/>
          </a:p>
          <a:p>
            <a:r>
              <a:rPr lang="zh-CN" altLang="en-US"/>
              <a:t>控制系统的</a:t>
            </a:r>
            <a:r>
              <a:rPr lang="en-US" altLang="zh-CN"/>
              <a:t>FPGA</a:t>
            </a:r>
            <a:r>
              <a:rPr lang="zh-CN" altLang="en-US"/>
              <a:t>模块由</a:t>
            </a:r>
            <a:r>
              <a:rPr lang="en-US" altLang="zh-CN"/>
              <a:t>3</a:t>
            </a:r>
            <a:r>
              <a:rPr lang="zh-CN" altLang="en-US"/>
              <a:t>大模块组成，分别是数据与指令控制模块，接收系统控制模块和发射系统控制模块，这</a:t>
            </a:r>
            <a:r>
              <a:rPr lang="en-US" altLang="zh-CN"/>
              <a:t>3</a:t>
            </a:r>
            <a:r>
              <a:rPr lang="zh-CN" altLang="en-US"/>
              <a:t>大模块通过与</a:t>
            </a:r>
            <a:r>
              <a:rPr lang="en-US" altLang="zh-CN"/>
              <a:t>Qsys</a:t>
            </a:r>
            <a:r>
              <a:rPr lang="zh-CN" altLang="en-US"/>
              <a:t>定制的</a:t>
            </a:r>
            <a:r>
              <a:rPr lang="en-US" altLang="zh-CN"/>
              <a:t>HPS</a:t>
            </a:r>
            <a:r>
              <a:rPr lang="zh-CN" altLang="en-US"/>
              <a:t>模块互联，实现与</a:t>
            </a:r>
            <a:r>
              <a:rPr lang="en-US" altLang="zh-CN"/>
              <a:t>HPS</a:t>
            </a:r>
            <a:r>
              <a:rPr lang="zh-CN" altLang="en-US"/>
              <a:t>的交互。</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350944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该图就是通过系统集成开发工具构建的</a:t>
            </a:r>
            <a:r>
              <a:rPr lang="en-US" altLang="zh-CN"/>
              <a:t>Qsys</a:t>
            </a:r>
            <a:r>
              <a:rPr lang="zh-CN" altLang="en-US"/>
              <a:t>系统互联图</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1690230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这一节就是讲</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嵌入式软件设计</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22</a:t>
            </a:fld>
            <a:endParaRPr lang="zh-CN" altLang="en-US"/>
          </a:p>
        </p:txBody>
      </p:sp>
    </p:spTree>
    <p:extLst>
      <p:ext uri="{BB962C8B-B14F-4D97-AF65-F5344CB8AC3E}">
        <p14:creationId xmlns:p14="http://schemas.microsoft.com/office/powerpoint/2010/main" val="463163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终端系统的嵌入式软件设计包括终端主程序的设计，文件的管理和脚本程序。</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23</a:t>
            </a:fld>
            <a:endParaRPr lang="zh-CN" altLang="en-US"/>
          </a:p>
        </p:txBody>
      </p:sp>
    </p:spTree>
    <p:extLst>
      <p:ext uri="{BB962C8B-B14F-4D97-AF65-F5344CB8AC3E}">
        <p14:creationId xmlns:p14="http://schemas.microsoft.com/office/powerpoint/2010/main" val="3075671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bg1"/>
                </a:solidFill>
                <a:latin typeface="+mj-ea"/>
                <a:ea typeface="+mn-ea"/>
                <a:cs typeface="+mn-cs"/>
              </a:rPr>
              <a:t>其主程序运行流程图如图所示，主要是实现 终端对服务器的请求 做出响应，因为所有的电离层探测设备都将通过网络由远处的服务器进行控制。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617068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因此，需要通过</a:t>
            </a:r>
            <a:r>
              <a:rPr lang="en-US" altLang="zh-CN" sz="1200" kern="1200">
                <a:solidFill>
                  <a:schemeClr val="tx1"/>
                </a:solidFill>
                <a:effectLst/>
                <a:latin typeface="+mn-lt"/>
                <a:ea typeface="+mn-ea"/>
                <a:cs typeface="+mn-cs"/>
              </a:rPr>
              <a:t>Socket</a:t>
            </a:r>
            <a:r>
              <a:rPr lang="zh-CN" altLang="en-US" sz="1200" kern="1200">
                <a:solidFill>
                  <a:schemeClr val="tx1"/>
                </a:solidFill>
                <a:effectLst/>
                <a:latin typeface="+mn-lt"/>
                <a:ea typeface="+mn-ea"/>
                <a:cs typeface="+mn-cs"/>
              </a:rPr>
              <a:t>接口解决两者的网络通信，其过程如上图所示，在本文中，探测设备与服务器之间通过</a:t>
            </a:r>
            <a:r>
              <a:rPr lang="en-US" altLang="zh-CN" sz="1200" kern="1200">
                <a:solidFill>
                  <a:schemeClr val="tx1"/>
                </a:solidFill>
                <a:effectLst/>
                <a:latin typeface="+mn-lt"/>
                <a:ea typeface="+mn-ea"/>
                <a:cs typeface="+mn-cs"/>
              </a:rPr>
              <a:t>Socket</a:t>
            </a:r>
            <a:r>
              <a:rPr lang="zh-CN" altLang="en-US" sz="1200" kern="1200">
                <a:solidFill>
                  <a:schemeClr val="tx1"/>
                </a:solidFill>
                <a:effectLst/>
                <a:latin typeface="+mn-lt"/>
                <a:ea typeface="+mn-ea"/>
                <a:cs typeface="+mn-cs"/>
              </a:rPr>
              <a:t>建立</a:t>
            </a:r>
            <a:r>
              <a:rPr lang="en-US" altLang="zh-CN" sz="1200" kern="1200">
                <a:solidFill>
                  <a:schemeClr val="tx1"/>
                </a:solidFill>
                <a:effectLst/>
                <a:latin typeface="+mn-lt"/>
                <a:ea typeface="+mn-ea"/>
                <a:cs typeface="+mn-cs"/>
              </a:rPr>
              <a:t>TCP</a:t>
            </a:r>
            <a:r>
              <a:rPr lang="zh-CN" altLang="en-US" sz="1200" kern="1200">
                <a:solidFill>
                  <a:schemeClr val="tx1"/>
                </a:solidFill>
                <a:effectLst/>
                <a:latin typeface="+mn-lt"/>
                <a:ea typeface="+mn-ea"/>
                <a:cs typeface="+mn-cs"/>
              </a:rPr>
              <a:t>连接。</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488970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a:t>
            </a:r>
            <a:r>
              <a:rPr lang="en-US" altLang="zh-CN"/>
              <a:t>2</a:t>
            </a:r>
            <a:r>
              <a:rPr lang="zh-CN" altLang="en-US"/>
              <a:t>部分是文件管理，以上是终端主程序能够正常运行所依赖的文件以及在运行过程中所程序的相关文件。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26</a:t>
            </a:fld>
            <a:endParaRPr lang="zh-CN" altLang="en-US"/>
          </a:p>
        </p:txBody>
      </p:sp>
    </p:spTree>
    <p:extLst>
      <p:ext uri="{BB962C8B-B14F-4D97-AF65-F5344CB8AC3E}">
        <p14:creationId xmlns:p14="http://schemas.microsoft.com/office/powerpoint/2010/main" val="2160196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最后是脚本程序，终端主程序是基于</a:t>
            </a:r>
            <a:r>
              <a:rPr lang="en-US" altLang="zh-CN"/>
              <a:t>Linux</a:t>
            </a:r>
            <a:r>
              <a:rPr lang="zh-CN" altLang="en-US"/>
              <a:t>操作系统的嵌入式程序，在程序运行前需要对操作系统环境进行配置或者需要程序自启动，脚本程序的主要功能是协助终端主程序正常运行。</a:t>
            </a:r>
            <a:endParaRPr lang="en-US" altLang="zh-CN"/>
          </a:p>
          <a:p>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27</a:t>
            </a:fld>
            <a:endParaRPr lang="zh-CN" altLang="en-US"/>
          </a:p>
        </p:txBody>
      </p:sp>
    </p:spTree>
    <p:extLst>
      <p:ext uri="{BB962C8B-B14F-4D97-AF65-F5344CB8AC3E}">
        <p14:creationId xmlns:p14="http://schemas.microsoft.com/office/powerpoint/2010/main" val="351974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讲完了电离层探测终端系统的硬件与软件设计与实现，接下来是电离层探测管理系统设计与实现。</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28</a:t>
            </a:fld>
            <a:endParaRPr lang="zh-CN" altLang="en-US"/>
          </a:p>
        </p:txBody>
      </p:sp>
    </p:spTree>
    <p:extLst>
      <p:ext uri="{BB962C8B-B14F-4D97-AF65-F5344CB8AC3E}">
        <p14:creationId xmlns:p14="http://schemas.microsoft.com/office/powerpoint/2010/main" val="2788929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电离层探测管理系统是运行在服务器上的</a:t>
            </a:r>
            <a:r>
              <a:rPr lang="en-US" altLang="zh-CN" sz="1200" kern="1200">
                <a:solidFill>
                  <a:schemeClr val="tx1"/>
                </a:solidFill>
                <a:effectLst/>
                <a:latin typeface="+mn-lt"/>
                <a:ea typeface="+mn-ea"/>
                <a:cs typeface="+mn-cs"/>
              </a:rPr>
              <a:t>Web</a:t>
            </a:r>
            <a:r>
              <a:rPr lang="zh-CN" altLang="zh-CN" sz="1200" kern="1200">
                <a:solidFill>
                  <a:schemeClr val="tx1"/>
                </a:solidFill>
                <a:effectLst/>
                <a:latin typeface="+mn-lt"/>
                <a:ea typeface="+mn-ea"/>
                <a:cs typeface="+mn-cs"/>
              </a:rPr>
              <a:t>应用程序</a:t>
            </a:r>
            <a:r>
              <a:rPr lang="zh-CN" altLang="en-US" sz="1200" kern="1200">
                <a:solidFill>
                  <a:schemeClr val="tx1"/>
                </a:solidFill>
                <a:effectLst/>
                <a:latin typeface="+mn-lt"/>
                <a:ea typeface="+mn-ea"/>
                <a:cs typeface="+mn-cs"/>
              </a:rPr>
              <a:t>，该</a:t>
            </a:r>
            <a:r>
              <a:rPr lang="zh-CN" altLang="zh-CN" sz="1200" kern="1200">
                <a:solidFill>
                  <a:schemeClr val="tx1"/>
                </a:solidFill>
                <a:effectLst/>
                <a:latin typeface="+mn-lt"/>
                <a:ea typeface="+mn-ea"/>
                <a:cs typeface="+mn-cs"/>
              </a:rPr>
              <a:t>应用</a:t>
            </a:r>
            <a:r>
              <a:rPr lang="zh-CN" altLang="en-US" sz="1200" kern="1200">
                <a:solidFill>
                  <a:schemeClr val="tx1"/>
                </a:solidFill>
                <a:effectLst/>
                <a:latin typeface="+mn-lt"/>
                <a:ea typeface="+mn-ea"/>
                <a:cs typeface="+mn-cs"/>
              </a:rPr>
              <a:t>要借助数据库和</a:t>
            </a:r>
            <a:r>
              <a:rPr lang="en-US" altLang="zh-CN" sz="1200" kern="1200">
                <a:solidFill>
                  <a:schemeClr val="tx1"/>
                </a:solidFill>
                <a:effectLst/>
                <a:latin typeface="+mn-lt"/>
                <a:ea typeface="+mn-ea"/>
                <a:cs typeface="+mn-cs"/>
              </a:rPr>
              <a:t>socket server</a:t>
            </a:r>
            <a:r>
              <a:rPr lang="zh-CN" altLang="en-US" sz="1200" kern="1200">
                <a:solidFill>
                  <a:schemeClr val="tx1"/>
                </a:solidFill>
                <a:effectLst/>
                <a:latin typeface="+mn-lt"/>
                <a:ea typeface="+mn-ea"/>
                <a:cs typeface="+mn-cs"/>
              </a:rPr>
              <a:t>共同实现真个管理系统。</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29</a:t>
            </a:fld>
            <a:endParaRPr lang="zh-CN" altLang="en-US"/>
          </a:p>
        </p:txBody>
      </p:sp>
    </p:spTree>
    <p:extLst>
      <p:ext uri="{BB962C8B-B14F-4D97-AF65-F5344CB8AC3E}">
        <p14:creationId xmlns:p14="http://schemas.microsoft.com/office/powerpoint/2010/main" val="196218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首先是 </a:t>
            </a:r>
            <a:r>
              <a:rPr lang="en-US" altLang="zh-CN"/>
              <a:t>【</a:t>
            </a:r>
            <a:r>
              <a:rPr lang="zh-CN" altLang="en-US"/>
              <a:t>第一章 </a:t>
            </a:r>
            <a:r>
              <a:rPr lang="en-US" altLang="zh-CN"/>
              <a:t>】</a:t>
            </a:r>
            <a:r>
              <a:rPr lang="zh-CN" altLang="en-US"/>
              <a:t>研究背景和意义</a:t>
            </a:r>
            <a:endParaRPr lang="en-US" altLang="zh-CN" dirty="0"/>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web</a:t>
            </a:r>
            <a:r>
              <a:rPr lang="zh-CN" altLang="en-US"/>
              <a:t>应用程序有两个部分，分别是前端</a:t>
            </a:r>
            <a:r>
              <a:rPr lang="en-US" altLang="zh-CN"/>
              <a:t>UI</a:t>
            </a:r>
            <a:r>
              <a:rPr lang="zh-CN" altLang="en-US"/>
              <a:t>界面设计和后端业务逻辑设计，其中后者使用了</a:t>
            </a:r>
            <a:r>
              <a:rPr lang="en-US" altLang="zh-CN"/>
              <a:t>python</a:t>
            </a:r>
            <a:r>
              <a:rPr lang="zh-CN" altLang="en-US"/>
              <a:t>编写的</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轻量级</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Web</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应用框架 </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FLASK</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来实现。</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30</a:t>
            </a:fld>
            <a:endParaRPr lang="zh-CN" altLang="en-US"/>
          </a:p>
        </p:txBody>
      </p:sp>
    </p:spTree>
    <p:extLst>
      <p:ext uri="{BB962C8B-B14F-4D97-AF65-F5344CB8AC3E}">
        <p14:creationId xmlns:p14="http://schemas.microsoft.com/office/powerpoint/2010/main" val="2531786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web</a:t>
            </a:r>
            <a:r>
              <a:rPr lang="zh-CN" altLang="en-US"/>
              <a:t>应用程序的主要功能如上图所示，用户访问服务器并登录，随后通过界面提供的功能完成相应的操作，如设备的管理，数据的管理等。</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31</a:t>
            </a:fld>
            <a:endParaRPr lang="zh-CN" altLang="en-US"/>
          </a:p>
        </p:txBody>
      </p:sp>
    </p:spTree>
    <p:extLst>
      <p:ext uri="{BB962C8B-B14F-4D97-AF65-F5344CB8AC3E}">
        <p14:creationId xmlns:p14="http://schemas.microsoft.com/office/powerpoint/2010/main" val="1897152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web</a:t>
            </a:r>
            <a:r>
              <a:rPr lang="zh-CN" altLang="en-US"/>
              <a:t>应用程序的前端</a:t>
            </a:r>
            <a:r>
              <a:rPr lang="en-US" altLang="zh-CN"/>
              <a:t>UI</a:t>
            </a:r>
            <a:r>
              <a:rPr lang="zh-CN" altLang="en-US"/>
              <a:t>界面部分由 </a:t>
            </a:r>
            <a:r>
              <a:rPr lang="en-US" altLang="zh-CN"/>
              <a:t>HTML JS </a:t>
            </a:r>
            <a:r>
              <a:rPr lang="zh-CN" altLang="en-US"/>
              <a:t>和</a:t>
            </a:r>
            <a:r>
              <a:rPr lang="en-US" altLang="zh-CN"/>
              <a:t>CSS</a:t>
            </a:r>
            <a:r>
              <a:rPr lang="zh-CN" altLang="en-US"/>
              <a:t>来实现，</a:t>
            </a:r>
            <a:r>
              <a:rPr lang="en-US" altLang="zh-CN"/>
              <a:t>UI</a:t>
            </a:r>
            <a:r>
              <a:rPr lang="zh-CN" altLang="en-US"/>
              <a:t>采用了</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响应式界面设计，以应对不同分辨率的上网工具。</a:t>
            </a:r>
            <a:endParaRPr lang="en-US" altLang="zh-CN" sz="1200" kern="1200">
              <a:solidFill>
                <a:schemeClr val="bg1"/>
              </a:solidFill>
              <a:effectLst>
                <a:outerShdw blurRad="38100" dist="38100" dir="2700000" algn="tl">
                  <a:srgbClr val="000000">
                    <a:alpha val="43137"/>
                  </a:srgbClr>
                </a:outerShdw>
              </a:effectLst>
              <a:latin typeface="+mj-ea"/>
              <a:ea typeface="+mn-ea"/>
              <a:cs typeface="+mn-cs"/>
            </a:endParaRP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32</a:t>
            </a:fld>
            <a:endParaRPr lang="zh-CN" altLang="en-US"/>
          </a:p>
        </p:txBody>
      </p:sp>
    </p:spTree>
    <p:extLst>
      <p:ext uri="{BB962C8B-B14F-4D97-AF65-F5344CB8AC3E}">
        <p14:creationId xmlns:p14="http://schemas.microsoft.com/office/powerpoint/2010/main" val="3847374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访问管理系统会首先要求使用者登陆，验证用户信息。</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33</a:t>
            </a:fld>
            <a:endParaRPr lang="zh-CN" altLang="en-US"/>
          </a:p>
        </p:txBody>
      </p:sp>
    </p:spTree>
    <p:extLst>
      <p:ext uri="{BB962C8B-B14F-4D97-AF65-F5344CB8AC3E}">
        <p14:creationId xmlns:p14="http://schemas.microsoft.com/office/powerpoint/2010/main" val="2681881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进入主界面之后，用户可以根据左侧的导航定位到需要的功能界面上去，如图展示的设备列表显示界面，该界面可以很明确地观察到所有已注册的探测设备，对于新设备，可以通过点击添加新设备按钮进入设备注册界面以添加该设备到管理列表中，该列表最右端提供，探测任务的发布，修改设备信息和查看探测数据的功能，点击按钮就能进入选中设备的相关功能界面。</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34</a:t>
            </a:fld>
            <a:endParaRPr lang="zh-CN" altLang="en-US"/>
          </a:p>
        </p:txBody>
      </p:sp>
    </p:spTree>
    <p:extLst>
      <p:ext uri="{BB962C8B-B14F-4D97-AF65-F5344CB8AC3E}">
        <p14:creationId xmlns:p14="http://schemas.microsoft.com/office/powerpoint/2010/main" val="2363605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该图所示的探测任务发布界面，由于是网页界面，而且内容较多，所以整个界面比较长，界面的左侧实时显示选中设备的基本信息和设备状态，界面右侧为探测参数的相关配置，包括探测触发参数，频率参数，码字参数，探测探测，当使用者配置好参数之后，点击左下角的发布按钮，就能过对该设备发起探测任务的请求。</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35</a:t>
            </a:fld>
            <a:endParaRPr lang="zh-CN" altLang="en-US"/>
          </a:p>
        </p:txBody>
      </p:sp>
    </p:spTree>
    <p:extLst>
      <p:ext uri="{BB962C8B-B14F-4D97-AF65-F5344CB8AC3E}">
        <p14:creationId xmlns:p14="http://schemas.microsoft.com/office/powerpoint/2010/main" val="208402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是探测数据的查看，探测数据界面是一个子窗口，可放大和隐藏，界面左侧为显示数据的相关信息，右侧为探测数据可视化之后的电离图，使用者可以点击右侧的恒虚警按钮进行背景去噪，或者拖动地波裁剪滑块手动裁剪地波。</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36</a:t>
            </a:fld>
            <a:endParaRPr lang="zh-CN" altLang="en-US"/>
          </a:p>
        </p:txBody>
      </p:sp>
    </p:spTree>
    <p:extLst>
      <p:ext uri="{BB962C8B-B14F-4D97-AF65-F5344CB8AC3E}">
        <p14:creationId xmlns:p14="http://schemas.microsoft.com/office/powerpoint/2010/main" val="336076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如图所示，为处理之后的电离图显示，该界面还为使用者提供下载该数据图片和上传本地的原始数据进行在线处理的功能。</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37</a:t>
            </a:fld>
            <a:endParaRPr lang="zh-CN" altLang="en-US"/>
          </a:p>
        </p:txBody>
      </p:sp>
    </p:spTree>
    <p:extLst>
      <p:ext uri="{BB962C8B-B14F-4D97-AF65-F5344CB8AC3E}">
        <p14:creationId xmlns:p14="http://schemas.microsoft.com/office/powerpoint/2010/main" val="4082849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38</a:t>
            </a:fld>
            <a:endParaRPr lang="zh-CN" altLang="en-US"/>
          </a:p>
        </p:txBody>
      </p:sp>
    </p:spTree>
    <p:extLst>
      <p:ext uri="{BB962C8B-B14F-4D97-AF65-F5344CB8AC3E}">
        <p14:creationId xmlns:p14="http://schemas.microsoft.com/office/powerpoint/2010/main" val="1460445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39</a:t>
            </a:fld>
            <a:endParaRPr lang="zh-CN" altLang="en-US"/>
          </a:p>
        </p:txBody>
      </p:sp>
    </p:spTree>
    <p:extLst>
      <p:ext uri="{BB962C8B-B14F-4D97-AF65-F5344CB8AC3E}">
        <p14:creationId xmlns:p14="http://schemas.microsoft.com/office/powerpoint/2010/main" val="383963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电离层作为地球空间环境的一部分，深刻影响着人类的生活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如果说电离层探测管理系统中的</a:t>
            </a:r>
            <a:r>
              <a:rPr lang="en-US" altLang="zh-CN" sz="1200" kern="1200">
                <a:solidFill>
                  <a:schemeClr val="tx1"/>
                </a:solidFill>
                <a:effectLst/>
                <a:latin typeface="+mn-lt"/>
                <a:ea typeface="+mn-ea"/>
                <a:cs typeface="+mn-cs"/>
              </a:rPr>
              <a:t>Flask</a:t>
            </a:r>
            <a:r>
              <a:rPr lang="zh-CN" altLang="zh-CN" sz="1200" kern="1200">
                <a:solidFill>
                  <a:schemeClr val="tx1"/>
                </a:solidFill>
                <a:effectLst/>
                <a:latin typeface="+mn-lt"/>
                <a:ea typeface="+mn-ea"/>
                <a:cs typeface="+mn-cs"/>
              </a:rPr>
              <a:t>应用是用于服务器与用户交互的，那么</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则是用于服务器与探测设备建立连接的。</a:t>
            </a:r>
            <a:r>
              <a:rPr lang="en-US" altLang="zh-CN"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为了使服务器与设备进行网络通信，必须通过</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套接字实现网络连接，但是</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套接字并不能支持多并发，对于需要处理多台设备的响应来说，可以通过创建多线程进行应对。不过这种方式并不是最佳的解决方案，对于复杂一点的网络程序更加需要专心事务逻辑部分，而不是</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套接字的各种细节。在</a:t>
            </a:r>
            <a:r>
              <a:rPr lang="en-US" altLang="zh-CN" sz="1200" kern="1200">
                <a:solidFill>
                  <a:schemeClr val="tx1"/>
                </a:solidFill>
                <a:effectLst/>
                <a:latin typeface="+mn-lt"/>
                <a:ea typeface="+mn-ea"/>
                <a:cs typeface="+mn-cs"/>
              </a:rPr>
              <a:t>Python</a:t>
            </a:r>
            <a:r>
              <a:rPr lang="zh-CN" altLang="zh-CN" sz="1200" kern="1200">
                <a:solidFill>
                  <a:schemeClr val="tx1"/>
                </a:solidFill>
                <a:effectLst/>
                <a:latin typeface="+mn-lt"/>
                <a:ea typeface="+mn-ea"/>
                <a:cs typeface="+mn-cs"/>
              </a:rPr>
              <a:t>中提供了网络通信服务器（</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）模块，该模块定义了一些类来处理诸如</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UDP</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流和</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数据报之上的同步网络请求，是</a:t>
            </a:r>
            <a:r>
              <a:rPr lang="en-US" altLang="zh-CN" sz="1200" kern="1200">
                <a:solidFill>
                  <a:schemeClr val="tx1"/>
                </a:solidFill>
                <a:effectLst/>
                <a:latin typeface="+mn-lt"/>
                <a:ea typeface="+mn-ea"/>
                <a:cs typeface="+mn-cs"/>
              </a:rPr>
              <a:t>Python</a:t>
            </a:r>
            <a:r>
              <a:rPr lang="zh-CN" altLang="zh-CN" sz="1200" kern="1200">
                <a:solidFill>
                  <a:schemeClr val="tx1"/>
                </a:solidFill>
                <a:effectLst/>
                <a:latin typeface="+mn-lt"/>
                <a:ea typeface="+mn-ea"/>
                <a:cs typeface="+mn-cs"/>
              </a:rPr>
              <a:t>标准库中众多服务器框架基础，</a:t>
            </a: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模块简化了网络服务程序的编写难度，提高了开发效率，将任务重心放在实务逻辑处理部分。</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Socketserver</a:t>
            </a:r>
            <a:r>
              <a:rPr lang="zh-CN" altLang="zh-CN" sz="1200" kern="1200">
                <a:solidFill>
                  <a:schemeClr val="tx1"/>
                </a:solidFill>
                <a:effectLst/>
                <a:latin typeface="+mn-lt"/>
                <a:ea typeface="+mn-ea"/>
                <a:cs typeface="+mn-cs"/>
              </a:rPr>
              <a:t>中包含两种类，服务类和请求处理类。前者提供了</a:t>
            </a:r>
            <a:r>
              <a:rPr lang="en-US" altLang="zh-CN" sz="1200" kern="1200">
                <a:solidFill>
                  <a:schemeClr val="tx1"/>
                </a:solidFill>
                <a:effectLst/>
                <a:latin typeface="+mn-lt"/>
                <a:ea typeface="+mn-ea"/>
                <a:cs typeface="+mn-cs"/>
              </a:rPr>
              <a:t>Socket</a:t>
            </a:r>
            <a:r>
              <a:rPr lang="zh-CN" altLang="zh-CN" sz="1200" kern="1200">
                <a:solidFill>
                  <a:schemeClr val="tx1"/>
                </a:solidFill>
                <a:effectLst/>
                <a:latin typeface="+mn-lt"/>
                <a:ea typeface="+mn-ea"/>
                <a:cs typeface="+mn-cs"/>
              </a:rPr>
              <a:t>套接字的通用方法，如绑定、监听、运行等，主要处理通信问题；后者则专注于如何处理客户端所发送的数据即事务逻辑部分</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TCPServer</a:t>
            </a:r>
            <a:r>
              <a:rPr lang="zh-CN" altLang="zh-CN" sz="1200" kern="1200">
                <a:solidFill>
                  <a:schemeClr val="tx1"/>
                </a:solidFill>
                <a:effectLst/>
                <a:latin typeface="+mn-lt"/>
                <a:ea typeface="+mn-ea"/>
                <a:cs typeface="+mn-cs"/>
              </a:rPr>
              <a:t>与</a:t>
            </a:r>
            <a:r>
              <a:rPr lang="en-US" altLang="zh-CN" sz="1200" kern="1200">
                <a:solidFill>
                  <a:schemeClr val="tx1"/>
                </a:solidFill>
                <a:effectLst/>
                <a:latin typeface="+mn-lt"/>
                <a:ea typeface="+mn-ea"/>
                <a:cs typeface="+mn-cs"/>
              </a:rPr>
              <a:t>UDPServer</a:t>
            </a:r>
            <a:r>
              <a:rPr lang="zh-CN" altLang="zh-CN" sz="1200" kern="1200">
                <a:solidFill>
                  <a:schemeClr val="tx1"/>
                </a:solidFill>
                <a:effectLst/>
                <a:latin typeface="+mn-lt"/>
                <a:ea typeface="+mn-ea"/>
                <a:cs typeface="+mn-cs"/>
              </a:rPr>
              <a:t>分别对应</a:t>
            </a:r>
            <a:r>
              <a:rPr lang="en-US" altLang="zh-CN" sz="1200" kern="1200">
                <a:solidFill>
                  <a:schemeClr val="tx1"/>
                </a:solidFill>
                <a:effectLst/>
                <a:latin typeface="+mn-lt"/>
                <a:ea typeface="+mn-ea"/>
                <a:cs typeface="+mn-cs"/>
              </a:rPr>
              <a:t>TCP</a:t>
            </a:r>
            <a:r>
              <a:rPr lang="zh-CN" altLang="zh-CN" sz="1200" kern="1200">
                <a:solidFill>
                  <a:schemeClr val="tx1"/>
                </a:solidFill>
                <a:effectLst/>
                <a:latin typeface="+mn-lt"/>
                <a:ea typeface="+mn-ea"/>
                <a:cs typeface="+mn-cs"/>
              </a:rPr>
              <a:t>套接字流和</a:t>
            </a:r>
            <a:r>
              <a:rPr lang="en-US" altLang="zh-CN" sz="1200" kern="1200">
                <a:solidFill>
                  <a:schemeClr val="tx1"/>
                </a:solidFill>
                <a:effectLst/>
                <a:latin typeface="+mn-lt"/>
                <a:ea typeface="+mn-ea"/>
                <a:cs typeface="+mn-cs"/>
              </a:rPr>
              <a:t>UDP</a:t>
            </a:r>
            <a:r>
              <a:rPr lang="zh-CN" altLang="zh-CN" sz="1200" kern="1200">
                <a:solidFill>
                  <a:schemeClr val="tx1"/>
                </a:solidFill>
                <a:effectLst/>
                <a:latin typeface="+mn-lt"/>
                <a:ea typeface="+mn-ea"/>
                <a:cs typeface="+mn-cs"/>
              </a:rPr>
              <a:t>数据报套接字服务；</a:t>
            </a:r>
            <a:r>
              <a:rPr lang="en-US" altLang="zh-CN" sz="1200" kern="1200">
                <a:solidFill>
                  <a:schemeClr val="tx1"/>
                </a:solidFill>
                <a:effectLst/>
                <a:latin typeface="+mn-lt"/>
                <a:ea typeface="+mn-ea"/>
                <a:cs typeface="+mn-cs"/>
              </a:rPr>
              <a:t>UnixStreamServer</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UnixDatagramServer</a:t>
            </a:r>
            <a:r>
              <a:rPr lang="zh-CN" altLang="zh-CN" sz="1200" kern="1200">
                <a:solidFill>
                  <a:schemeClr val="tx1"/>
                </a:solidFill>
                <a:effectLst/>
                <a:latin typeface="+mn-lt"/>
                <a:ea typeface="+mn-ea"/>
                <a:cs typeface="+mn-cs"/>
              </a:rPr>
              <a:t>针对</a:t>
            </a:r>
            <a:r>
              <a:rPr lang="en-US" altLang="zh-CN" sz="1200" kern="1200">
                <a:solidFill>
                  <a:schemeClr val="tx1"/>
                </a:solidFill>
                <a:effectLst/>
                <a:latin typeface="+mn-lt"/>
                <a:ea typeface="+mn-ea"/>
                <a:cs typeface="+mn-cs"/>
              </a:rPr>
              <a:t>UNIX</a:t>
            </a:r>
            <a:r>
              <a:rPr lang="zh-CN" altLang="zh-CN" sz="1200" kern="1200">
                <a:solidFill>
                  <a:schemeClr val="tx1"/>
                </a:solidFill>
                <a:effectLst/>
                <a:latin typeface="+mn-lt"/>
                <a:ea typeface="+mn-ea"/>
                <a:cs typeface="+mn-cs"/>
              </a:rPr>
              <a:t>域套接字服务，服务类的继承关系</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40</a:t>
            </a:fld>
            <a:endParaRPr lang="zh-CN" altLang="en-US"/>
          </a:p>
        </p:txBody>
      </p:sp>
    </p:spTree>
    <p:extLst>
      <p:ext uri="{BB962C8B-B14F-4D97-AF65-F5344CB8AC3E}">
        <p14:creationId xmlns:p14="http://schemas.microsoft.com/office/powerpoint/2010/main" val="759882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43</a:t>
            </a:fld>
            <a:endParaRPr lang="zh-CN" altLang="en-US"/>
          </a:p>
        </p:txBody>
      </p:sp>
    </p:spTree>
    <p:extLst>
      <p:ext uri="{BB962C8B-B14F-4D97-AF65-F5344CB8AC3E}">
        <p14:creationId xmlns:p14="http://schemas.microsoft.com/office/powerpoint/2010/main" val="206972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44</a:t>
            </a:fld>
            <a:endParaRPr lang="zh-CN" altLang="en-US"/>
          </a:p>
        </p:txBody>
      </p:sp>
    </p:spTree>
    <p:extLst>
      <p:ext uri="{BB962C8B-B14F-4D97-AF65-F5344CB8AC3E}">
        <p14:creationId xmlns:p14="http://schemas.microsoft.com/office/powerpoint/2010/main" val="1855485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45</a:t>
            </a:fld>
            <a:endParaRPr lang="zh-CN" altLang="en-US"/>
          </a:p>
        </p:txBody>
      </p:sp>
    </p:spTree>
    <p:extLst>
      <p:ext uri="{BB962C8B-B14F-4D97-AF65-F5344CB8AC3E}">
        <p14:creationId xmlns:p14="http://schemas.microsoft.com/office/powerpoint/2010/main" val="3205216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我的演讲完毕，谢谢各位老师</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47</a:t>
            </a:fld>
            <a:endParaRPr lang="zh-CN" altLang="en-US"/>
          </a:p>
        </p:txBody>
      </p:sp>
    </p:spTree>
    <p:extLst>
      <p:ext uri="{BB962C8B-B14F-4D97-AF65-F5344CB8AC3E}">
        <p14:creationId xmlns:p14="http://schemas.microsoft.com/office/powerpoint/2010/main" val="629756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48</a:t>
            </a:fld>
            <a:endParaRPr lang="zh-CN" altLang="en-US"/>
          </a:p>
        </p:txBody>
      </p:sp>
    </p:spTree>
    <p:extLst>
      <p:ext uri="{BB962C8B-B14F-4D97-AF65-F5344CB8AC3E}">
        <p14:creationId xmlns:p14="http://schemas.microsoft.com/office/powerpoint/2010/main" val="29401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常用地基电离层探测方式主要分为以上</a:t>
            </a:r>
            <a:r>
              <a:rPr lang="en-US" altLang="zh-CN"/>
              <a:t>3</a:t>
            </a:r>
            <a:r>
              <a:rPr lang="zh-CN" altLang="en-US"/>
              <a:t>种，分别是：</a:t>
            </a:r>
            <a:r>
              <a:rPr lang="zh-CN" altLang="zh-CN" sz="1200">
                <a:solidFill>
                  <a:schemeClr val="bg1"/>
                </a:solidFill>
                <a:effectLst>
                  <a:outerShdw blurRad="38100" dist="38100" dir="2700000" algn="tl">
                    <a:srgbClr val="000000">
                      <a:alpha val="43137"/>
                    </a:srgbClr>
                  </a:outerShdw>
                </a:effectLst>
                <a:latin typeface="+mn-ea"/>
              </a:rPr>
              <a:t>垂直探测</a:t>
            </a:r>
            <a:r>
              <a:rPr lang="zh-CN" altLang="en-US" sz="1200">
                <a:solidFill>
                  <a:schemeClr val="bg1"/>
                </a:solidFill>
                <a:effectLst>
                  <a:outerShdw blurRad="38100" dist="38100" dir="2700000" algn="tl">
                    <a:srgbClr val="000000">
                      <a:alpha val="43137"/>
                    </a:srgbClr>
                  </a:outerShdw>
                </a:effectLst>
                <a:latin typeface="+mn-ea"/>
              </a:rPr>
              <a:t>、</a:t>
            </a:r>
            <a:r>
              <a:rPr lang="zh-CN" altLang="zh-CN" sz="1200">
                <a:solidFill>
                  <a:schemeClr val="bg1"/>
                </a:solidFill>
                <a:effectLst>
                  <a:outerShdw blurRad="38100" dist="38100" dir="2700000" algn="tl">
                    <a:srgbClr val="000000">
                      <a:alpha val="43137"/>
                    </a:srgbClr>
                  </a:outerShdw>
                </a:effectLst>
                <a:latin typeface="+mn-ea"/>
              </a:rPr>
              <a:t>斜向探测</a:t>
            </a:r>
            <a:r>
              <a:rPr lang="zh-CN" altLang="en-US" sz="1200">
                <a:solidFill>
                  <a:schemeClr val="bg1"/>
                </a:solidFill>
                <a:effectLst>
                  <a:outerShdw blurRad="38100" dist="38100" dir="2700000" algn="tl">
                    <a:srgbClr val="000000">
                      <a:alpha val="43137"/>
                    </a:srgbClr>
                  </a:outerShdw>
                </a:effectLst>
                <a:latin typeface="+mn-ea"/>
              </a:rPr>
              <a:t>以及</a:t>
            </a:r>
            <a:r>
              <a:rPr lang="zh-CN" altLang="zh-CN" sz="1200">
                <a:solidFill>
                  <a:schemeClr val="bg1"/>
                </a:solidFill>
                <a:effectLst>
                  <a:outerShdw blurRad="38100" dist="38100" dir="2700000" algn="tl">
                    <a:srgbClr val="000000">
                      <a:alpha val="43137"/>
                    </a:srgbClr>
                  </a:outerShdw>
                </a:effectLst>
                <a:latin typeface="+mn-ea"/>
                <a:cs typeface="Courier New" panose="02070309020205020404" pitchFamily="49" charset="0"/>
              </a:rPr>
              <a:t>斜向返回探测</a:t>
            </a:r>
            <a:r>
              <a:rPr lang="en-US" altLang="zh-CN" sz="1200">
                <a:solidFill>
                  <a:schemeClr val="bg1"/>
                </a:solidFill>
                <a:effectLst>
                  <a:outerShdw blurRad="38100" dist="38100" dir="2700000" algn="tl">
                    <a:srgbClr val="000000">
                      <a:alpha val="43137"/>
                    </a:srgbClr>
                  </a:outerShdw>
                </a:effectLst>
                <a:latin typeface="+mn-ea"/>
                <a:cs typeface="Courier New" panose="02070309020205020404" pitchFamily="49" charset="0"/>
              </a:rPr>
              <a:t> </a:t>
            </a: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而对于目前大多数电离层探测设备，都存在一个普遍的问题，那就是：电离层探测设备或者仪器通常放置于不便于维护的偏远环境，当实验所需的探测设备的数量过多时， 探测设备无法得不到有效地监管和控制，不便于完成日常的探测实验需求！如屏幕左图的武汉大学电离层实验室探测电离层的地基站点分布图（除了本地的武汉站，像普洱，张掖，腾冲站都放在无人值守的地方）</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16220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为了应对以上问题，</a:t>
            </a:r>
            <a:r>
              <a:rPr lang="zh-CN" altLang="zh-CN" sz="1200" kern="1200">
                <a:solidFill>
                  <a:schemeClr val="tx1"/>
                </a:solidFill>
                <a:effectLst/>
                <a:latin typeface="+mn-lt"/>
                <a:ea typeface="+mn-ea"/>
                <a:cs typeface="+mn-cs"/>
              </a:rPr>
              <a:t>本文从</a:t>
            </a:r>
            <a:r>
              <a:rPr lang="zh-CN" altLang="en-US" sz="1200" kern="1200">
                <a:solidFill>
                  <a:schemeClr val="tx1"/>
                </a:solidFill>
                <a:effectLst/>
                <a:latin typeface="+mn-lt"/>
                <a:ea typeface="+mn-ea"/>
                <a:cs typeface="+mn-cs"/>
              </a:rPr>
              <a:t>电离层探测系统的</a:t>
            </a:r>
            <a:r>
              <a:rPr lang="zh-CN" altLang="zh-CN" sz="1200" kern="1200">
                <a:solidFill>
                  <a:schemeClr val="tx1"/>
                </a:solidFill>
                <a:effectLst/>
                <a:latin typeface="+mn-lt"/>
                <a:ea typeface="+mn-ea"/>
                <a:cs typeface="+mn-cs"/>
              </a:rPr>
              <a:t>架构和研发需求入手，设计</a:t>
            </a:r>
            <a:r>
              <a:rPr lang="zh-CN" altLang="en-US" sz="1200" kern="1200">
                <a:solidFill>
                  <a:schemeClr val="tx1"/>
                </a:solidFill>
                <a:effectLst/>
                <a:latin typeface="+mn-lt"/>
                <a:ea typeface="+mn-ea"/>
                <a:cs typeface="+mn-cs"/>
              </a:rPr>
              <a:t>并实现了：</a:t>
            </a:r>
            <a:r>
              <a:rPr lang="zh-CN" altLang="zh-CN" sz="1200" kern="1200">
                <a:solidFill>
                  <a:schemeClr val="tx1"/>
                </a:solidFill>
                <a:effectLst/>
                <a:latin typeface="+mn-lt"/>
                <a:ea typeface="+mn-ea"/>
                <a:cs typeface="+mn-cs"/>
              </a:rPr>
              <a:t>基于</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的电离层探测终端</a:t>
            </a:r>
            <a:r>
              <a:rPr lang="zh-CN" altLang="en-US" sz="1200" kern="1200">
                <a:solidFill>
                  <a:schemeClr val="tx1"/>
                </a:solidFill>
                <a:effectLst/>
                <a:latin typeface="+mn-lt"/>
                <a:ea typeface="+mn-ea"/>
                <a:cs typeface="+mn-cs"/>
              </a:rPr>
              <a:t>系统，也就是电离层探测设备，以及服务于这些设备的</a:t>
            </a:r>
            <a:r>
              <a:rPr lang="zh-CN" altLang="zh-CN" sz="1200" kern="1200">
                <a:solidFill>
                  <a:schemeClr val="tx1"/>
                </a:solidFill>
                <a:effectLst/>
                <a:latin typeface="+mn-lt"/>
                <a:ea typeface="+mn-ea"/>
                <a:cs typeface="+mn-cs"/>
              </a:rPr>
              <a:t>电离层探测管理系统</a:t>
            </a:r>
            <a:r>
              <a:rPr lang="zh-CN" altLang="en-US" sz="1200" kern="1200">
                <a:solidFill>
                  <a:schemeClr val="tx1"/>
                </a:solidFill>
                <a:effectLst/>
                <a:latin typeface="+mn-lt"/>
                <a:ea typeface="+mn-ea"/>
                <a:cs typeface="+mn-cs"/>
              </a:rPr>
              <a:t>，这两者共同组成一个完整的电离层探测系统。因此本论文也是围绕这两个部分进行说明的。</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该结构是通过</a:t>
            </a:r>
            <a:r>
              <a:rPr lang="en-US" altLang="zh-CN" sz="1200" kern="1200">
                <a:solidFill>
                  <a:schemeClr val="tx1"/>
                </a:solidFill>
                <a:effectLst/>
                <a:latin typeface="+mn-lt"/>
                <a:ea typeface="+mn-ea"/>
                <a:cs typeface="+mn-cs"/>
              </a:rPr>
              <a:t>SOC</a:t>
            </a:r>
            <a:r>
              <a:rPr lang="zh-CN" altLang="en-US" sz="1200" kern="1200">
                <a:solidFill>
                  <a:schemeClr val="tx1"/>
                </a:solidFill>
                <a:effectLst/>
                <a:latin typeface="+mn-lt"/>
                <a:ea typeface="+mn-ea"/>
                <a:cs typeface="+mn-cs"/>
              </a:rPr>
              <a:t>提供的技术，将探测设备接入互联网，</a:t>
            </a:r>
            <a:r>
              <a:rPr lang="zh-CN" altLang="zh-CN" sz="1200" kern="1200">
                <a:solidFill>
                  <a:schemeClr val="tx1"/>
                </a:solidFill>
                <a:effectLst/>
                <a:latin typeface="+mn-lt"/>
                <a:ea typeface="+mn-ea"/>
                <a:cs typeface="+mn-cs"/>
              </a:rPr>
              <a:t>借助现代网络</a:t>
            </a:r>
            <a:r>
              <a:rPr lang="zh-CN" altLang="en-US" sz="1200" kern="1200">
                <a:solidFill>
                  <a:schemeClr val="tx1"/>
                </a:solidFill>
                <a:effectLst/>
                <a:latin typeface="+mn-lt"/>
                <a:ea typeface="+mn-ea"/>
                <a:cs typeface="+mn-cs"/>
              </a:rPr>
              <a:t>，应用</a:t>
            </a:r>
            <a:r>
              <a:rPr lang="en-US" altLang="zh-CN" sz="1200" kern="1200">
                <a:solidFill>
                  <a:schemeClr val="tx1"/>
                </a:solidFill>
                <a:effectLst/>
                <a:latin typeface="+mn-lt"/>
                <a:ea typeface="+mn-ea"/>
                <a:cs typeface="+mn-cs"/>
              </a:rPr>
              <a:t>B/S</a:t>
            </a:r>
            <a:r>
              <a:rPr lang="zh-CN" altLang="en-US" sz="1200" kern="1200">
                <a:solidFill>
                  <a:schemeClr val="tx1"/>
                </a:solidFill>
                <a:effectLst/>
                <a:latin typeface="+mn-lt"/>
                <a:ea typeface="+mn-ea"/>
                <a:cs typeface="+mn-cs"/>
              </a:rPr>
              <a:t>的设计结构（即</a:t>
            </a:r>
            <a:r>
              <a:rPr lang="zh-CN" altLang="zh-CN" sz="1200" kern="1200">
                <a:solidFill>
                  <a:schemeClr val="tx1"/>
                </a:solidFill>
                <a:effectLst/>
                <a:latin typeface="+mn-lt"/>
                <a:ea typeface="+mn-ea"/>
                <a:cs typeface="+mn-cs"/>
              </a:rPr>
              <a:t>浏览器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a:t>
            </a:r>
            <a:r>
              <a:rPr lang="zh-CN" altLang="en-US" sz="1200" kern="1200">
                <a:solidFill>
                  <a:schemeClr val="tx1"/>
                </a:solidFill>
                <a:effectLst/>
                <a:latin typeface="+mn-lt"/>
                <a:ea typeface="+mn-ea"/>
                <a:cs typeface="+mn-cs"/>
              </a:rPr>
              <a:t>设计结构），实现了对多台探测设备的有效监管和控制，设备的管理员或者其他用户可以通过任意一台联网计算机或者其他上网工具访问服务器来控制远端的探测设备进行日常的电离层探测实验。</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该系统不仅使得终端设备得到了有效的管理，而且，也易于管理其产生的探测实验数据。</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借助现代网络和</a:t>
            </a:r>
            <a:r>
              <a:rPr lang="en-US" altLang="zh-CN" sz="1200" kern="1200" dirty="0">
                <a:solidFill>
                  <a:schemeClr val="tx1"/>
                </a:solidFill>
                <a:effectLst/>
                <a:latin typeface="+mn-lt"/>
                <a:ea typeface="+mn-ea"/>
                <a:cs typeface="+mn-cs"/>
              </a:rPr>
              <a:t>B/S</a:t>
            </a:r>
            <a:r>
              <a:rPr lang="zh-CN" altLang="zh-CN" sz="1200" kern="1200">
                <a:solidFill>
                  <a:schemeClr val="tx1"/>
                </a:solidFill>
                <a:effectLst/>
                <a:latin typeface="+mn-lt"/>
                <a:ea typeface="+mn-ea"/>
                <a:cs typeface="+mn-cs"/>
              </a:rPr>
              <a:t>（浏览器</a:t>
            </a:r>
            <a:r>
              <a:rPr lang="en-US" altLang="zh-CN" sz="1200" kern="1200" dirty="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服务器）结构设计，实现一套完整电离层探测系统。</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7</a:t>
            </a:fld>
            <a:endParaRPr lang="zh-CN" altLang="en-US"/>
          </a:p>
        </p:txBody>
      </p:sp>
    </p:spTree>
    <p:extLst>
      <p:ext uri="{BB962C8B-B14F-4D97-AF65-F5344CB8AC3E}">
        <p14:creationId xmlns:p14="http://schemas.microsoft.com/office/powerpoint/2010/main" val="379493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首先谈一谈电离层探测设备（也就是终端系统）的核心架构，当前</a:t>
            </a:r>
            <a:r>
              <a:rPr lang="zh-CN" altLang="zh-CN" sz="1200" kern="1200">
                <a:solidFill>
                  <a:schemeClr val="tx1"/>
                </a:solidFill>
                <a:effectLst/>
                <a:latin typeface="+mn-lt"/>
                <a:ea typeface="+mn-ea"/>
                <a:cs typeface="+mn-cs"/>
              </a:rPr>
              <a:t>采用</a:t>
            </a:r>
            <a:r>
              <a:rPr lang="en-US" altLang="zh-CN" sz="1200" kern="1200" dirty="0" err="1">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DSP+ARM</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a:t>
            </a:r>
            <a:r>
              <a:rPr lang="zh-CN" altLang="en-US" sz="1200" kern="1200">
                <a:solidFill>
                  <a:schemeClr val="tx1"/>
                </a:solidFill>
                <a:effectLst/>
                <a:latin typeface="+mn-lt"/>
                <a:ea typeface="+mn-ea"/>
                <a:cs typeface="+mn-cs"/>
              </a:rPr>
              <a:t>系统核心架构的设备较多</a:t>
            </a:r>
            <a:r>
              <a:rPr lang="zh-CN" altLang="zh-CN" sz="1200" kern="1200">
                <a:solidFill>
                  <a:schemeClr val="tx1"/>
                </a:solidFill>
                <a:effectLst/>
                <a:latin typeface="+mn-lt"/>
                <a:ea typeface="+mn-ea"/>
                <a:cs typeface="+mn-cs"/>
              </a:rPr>
              <a:t>，而针对小型化、高速率、低功耗、可复用的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a:t>
            </a:r>
            <a:r>
              <a:rPr lang="zh-CN" altLang="en-US" sz="1200" kern="1200">
                <a:solidFill>
                  <a:schemeClr val="tx1"/>
                </a:solidFill>
                <a:effectLst/>
                <a:latin typeface="+mn-lt"/>
                <a:ea typeface="+mn-ea"/>
                <a:cs typeface="+mn-cs"/>
              </a:rPr>
              <a:t>核心</a:t>
            </a:r>
            <a:r>
              <a:rPr lang="zh-CN" altLang="zh-CN" sz="1200" kern="1200">
                <a:solidFill>
                  <a:schemeClr val="tx1"/>
                </a:solidFill>
                <a:effectLst/>
                <a:latin typeface="+mn-lt"/>
                <a:ea typeface="+mn-ea"/>
                <a:cs typeface="+mn-cs"/>
              </a:rPr>
              <a:t>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8</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那么先介绍以下</a:t>
            </a:r>
            <a:r>
              <a:rPr lang="en-US" altLang="zh-CN"/>
              <a:t>SOC</a:t>
            </a:r>
            <a:r>
              <a:rPr lang="zh-CN" altLang="en-US"/>
              <a:t>，</a:t>
            </a:r>
            <a:r>
              <a:rPr lang="en-US" altLang="zh-CN"/>
              <a:t>SOC</a:t>
            </a:r>
            <a:r>
              <a:rPr lang="zh-CN" altLang="en-US"/>
              <a:t>是指片上系统，或者系统级芯片，在单个芯片上，能够集成定制功能模块，而在以往的系统需要多个电路板以及各种芯片互联才能完成。</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应用于最广泛的领域是手机芯片这一块。</a:t>
            </a:r>
            <a:endParaRPr lang="en-US" altLang="zh-CN"/>
          </a:p>
          <a:p>
            <a:r>
              <a:rPr lang="zh-CN" altLang="en-US"/>
              <a:t>那么采用</a:t>
            </a:r>
            <a:r>
              <a:rPr lang="en-US" altLang="zh-CN"/>
              <a:t>SOC</a:t>
            </a:r>
            <a:r>
              <a:rPr lang="zh-CN" altLang="en-US"/>
              <a:t>作为终端系统的核心架构，这既能缩小系统设计体积，减少实现成本，又能借助丰富</a:t>
            </a:r>
            <a:r>
              <a:rPr lang="en-US" altLang="zh-CN"/>
              <a:t>IP</a:t>
            </a:r>
            <a:r>
              <a:rPr lang="zh-CN" altLang="en-US"/>
              <a:t>提高开发效率，实现一个稳定且可模块化的系统。</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9</a:t>
            </a:fld>
            <a:endParaRPr lang="zh-CN" altLang="en-US"/>
          </a:p>
        </p:txBody>
      </p:sp>
    </p:spTree>
    <p:extLst>
      <p:ext uri="{BB962C8B-B14F-4D97-AF65-F5344CB8AC3E}">
        <p14:creationId xmlns:p14="http://schemas.microsoft.com/office/powerpoint/2010/main" val="67872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5.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32.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2.png"/><Relationship Id="rId12"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28.png"/><Relationship Id="rId5" Type="http://schemas.microsoft.com/office/2007/relationships/hdphoto" Target="../media/hdphoto4.wdp"/><Relationship Id="rId10" Type="http://schemas.openxmlformats.org/officeDocument/2006/relationships/image" Target="../media/image4.png"/><Relationship Id="rId4" Type="http://schemas.openxmlformats.org/officeDocument/2006/relationships/image" Target="../media/image40.png"/><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hdphoto" Target="../media/hdphoto4.wdp"/><Relationship Id="rId10" Type="http://schemas.openxmlformats.org/officeDocument/2006/relationships/image" Target="../media/image29.png"/><Relationship Id="rId4" Type="http://schemas.openxmlformats.org/officeDocument/2006/relationships/image" Target="../media/image40.pn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7.pn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hdphoto" Target="../media/hdphoto4.wdp"/><Relationship Id="rId4" Type="http://schemas.openxmlformats.org/officeDocument/2006/relationships/image" Target="../media/image40.png"/><Relationship Id="rId9"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dirty="0">
                <a:solidFill>
                  <a:srgbClr val="333F50"/>
                </a:solidFill>
                <a:latin typeface="+mn-ea"/>
              </a:rPr>
              <a:t>SOC</a:t>
            </a:r>
            <a:r>
              <a:rPr lang="zh-CN" altLang="en-US" sz="3600" b="1">
                <a:solidFill>
                  <a:srgbClr val="333F50"/>
                </a:solidFill>
                <a:latin typeface="+mn-ea"/>
              </a:rPr>
              <a:t>平台下的电离层探测系统的</a:t>
            </a:r>
            <a:endParaRPr lang="en-US" altLang="zh-CN" sz="3600" b="1" dirty="0">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dirty="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dirty="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96A52BC-0911-4D65-9C0D-EDAC27A74EEC}"/>
              </a:ext>
            </a:extLst>
          </p:cNvPr>
          <p:cNvSpPr/>
          <p:nvPr/>
        </p:nvSpPr>
        <p:spPr>
          <a:xfrm>
            <a:off x="511523" y="1904107"/>
            <a:ext cx="6215105" cy="2790825"/>
          </a:xfrm>
          <a:prstGeom prst="roundRect">
            <a:avLst>
              <a:gd name="adj" fmla="val 3893"/>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endParaRPr>
          </a:p>
        </p:txBody>
      </p:sp>
      <p:grpSp>
        <p:nvGrpSpPr>
          <p:cNvPr id="5" name="组合 4">
            <a:extLst>
              <a:ext uri="{FF2B5EF4-FFF2-40B4-BE49-F238E27FC236}">
                <a16:creationId xmlns:a16="http://schemas.microsoft.com/office/drawing/2014/main" id="{948B7957-3398-4797-A844-B5C5F713F1AF}"/>
              </a:ext>
            </a:extLst>
          </p:cNvPr>
          <p:cNvGrpSpPr/>
          <p:nvPr/>
        </p:nvGrpSpPr>
        <p:grpSpPr>
          <a:xfrm>
            <a:off x="2375011" y="2014000"/>
            <a:ext cx="2488130" cy="2541069"/>
            <a:chOff x="5861785" y="887930"/>
            <a:chExt cx="4976261" cy="5082139"/>
          </a:xfrm>
        </p:grpSpPr>
        <p:sp>
          <p:nvSpPr>
            <p:cNvPr id="6" name="矩形 5">
              <a:extLst>
                <a:ext uri="{FF2B5EF4-FFF2-40B4-BE49-F238E27FC236}">
                  <a16:creationId xmlns:a16="http://schemas.microsoft.com/office/drawing/2014/main" id="{917CD007-623B-4FF7-9DCD-0C5E940F6879}"/>
                </a:ext>
              </a:extLst>
            </p:cNvPr>
            <p:cNvSpPr/>
            <p:nvPr/>
          </p:nvSpPr>
          <p:spPr>
            <a:xfrm>
              <a:off x="5861785" y="887930"/>
              <a:ext cx="4976261" cy="508213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nvGrpSpPr>
            <p:cNvPr id="7" name="组合 6">
              <a:extLst>
                <a:ext uri="{FF2B5EF4-FFF2-40B4-BE49-F238E27FC236}">
                  <a16:creationId xmlns:a16="http://schemas.microsoft.com/office/drawing/2014/main" id="{F02F9281-26E5-4055-8AFE-2F4F65FA81B5}"/>
                </a:ext>
              </a:extLst>
            </p:cNvPr>
            <p:cNvGrpSpPr/>
            <p:nvPr/>
          </p:nvGrpSpPr>
          <p:grpSpPr>
            <a:xfrm>
              <a:off x="6275675" y="1407153"/>
              <a:ext cx="4002027" cy="4002027"/>
              <a:chOff x="1577118" y="2688640"/>
              <a:chExt cx="4002027" cy="4002027"/>
            </a:xfrm>
          </p:grpSpPr>
          <p:grpSp>
            <p:nvGrpSpPr>
              <p:cNvPr id="23" name="组合 22">
                <a:extLst>
                  <a:ext uri="{FF2B5EF4-FFF2-40B4-BE49-F238E27FC236}">
                    <a16:creationId xmlns:a16="http://schemas.microsoft.com/office/drawing/2014/main" id="{E00554A3-4526-49FD-9AE7-CE693D41C0C2}"/>
                  </a:ext>
                </a:extLst>
              </p:cNvPr>
              <p:cNvGrpSpPr/>
              <p:nvPr/>
            </p:nvGrpSpPr>
            <p:grpSpPr>
              <a:xfrm rot="16200000">
                <a:off x="1577118" y="2688641"/>
                <a:ext cx="4002027" cy="4002026"/>
                <a:chOff x="5861785" y="1279441"/>
                <a:chExt cx="4976260" cy="4280047"/>
              </a:xfrm>
            </p:grpSpPr>
            <p:cxnSp>
              <p:nvCxnSpPr>
                <p:cNvPr id="46" name="直接连接符 45">
                  <a:extLst>
                    <a:ext uri="{FF2B5EF4-FFF2-40B4-BE49-F238E27FC236}">
                      <a16:creationId xmlns:a16="http://schemas.microsoft.com/office/drawing/2014/main" id="{AE69686E-92E1-460E-BF7C-113907D52F2D}"/>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5234BF-035F-4628-8501-98C8207DE853}"/>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C736B9A-3CAD-4941-889B-F2245A202E48}"/>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3E0FB2D-3815-4C42-90C9-DD2AF49810EF}"/>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AB7441D-28F0-4E63-927D-844B5E6FDB01}"/>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ACC96BF-DC15-4D24-9F29-2FFDECB1628C}"/>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B5669B-8EDA-4004-8F0E-E7B24B720424}"/>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BBF5F8B-67B6-43D4-8BE2-07774231DEED}"/>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4463FCE-C10E-4515-9A26-AE0311E6726A}"/>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C0E3797-997C-4A94-AED1-5B60A4726F84}"/>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82113B9-C131-46D8-AA8F-77CAC600C422}"/>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0BEBB28-77F3-4E2E-9CCA-B8E83D7BEFCD}"/>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5F9C9D-247F-4A7C-BFB1-F8764E8431EC}"/>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8BFA032-5FEE-45A3-9433-416A7881C90F}"/>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D559A77-0CA2-4C1E-AD44-679F64FE2278}"/>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265D288-534A-4CC3-B0D3-AE5C29DECADA}"/>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05F4A1C-D2C3-44F2-A5A7-4E1D29961558}"/>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BEC2ED-F11F-4D65-B082-5CC5FA02D353}"/>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0E6FE6-1D50-4A20-A5C8-769DA0C2C4A2}"/>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13D3C74-7E25-4AB8-BA51-6E1B0B6DC7E8}"/>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A63E46D-717A-4702-A260-1FECDC38A1AB}"/>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942B5FEE-C441-4255-8B38-16A06FFAA486}"/>
                  </a:ext>
                </a:extLst>
              </p:cNvPr>
              <p:cNvGrpSpPr/>
              <p:nvPr/>
            </p:nvGrpSpPr>
            <p:grpSpPr>
              <a:xfrm>
                <a:off x="1577118" y="2688641"/>
                <a:ext cx="4002027" cy="4002026"/>
                <a:chOff x="5861785" y="1279441"/>
                <a:chExt cx="4976260" cy="4280047"/>
              </a:xfrm>
            </p:grpSpPr>
            <p:cxnSp>
              <p:nvCxnSpPr>
                <p:cNvPr id="25" name="直接连接符 24">
                  <a:extLst>
                    <a:ext uri="{FF2B5EF4-FFF2-40B4-BE49-F238E27FC236}">
                      <a16:creationId xmlns:a16="http://schemas.microsoft.com/office/drawing/2014/main" id="{769C9C32-37BA-4423-B744-DF4DD589EEDC}"/>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78E2938-75B8-4F90-A30B-871FC275C399}"/>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9AA2DF9-ECA4-4498-9F6D-26606167E1A5}"/>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652F121-8F2C-4423-84C3-E9C18317D5CE}"/>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52C7F4A-C668-475A-85DB-E0241740075E}"/>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8F1D30C-58D0-4965-B215-3F823E97E71E}"/>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2AAE113-49E4-436C-8CDD-F7FA550EB366}"/>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1094A3-9AD0-4CB8-83FD-93A44E6F4AF1}"/>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6343427-79AF-481F-B3A4-086347430922}"/>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9C66B59-EB30-46E7-A795-65075D890550}"/>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6E87661-4432-4F37-B08C-6475A90F341A}"/>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492F15-5712-4B4E-976D-1472A8B28320}"/>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85B982B-925D-47A6-A384-8E96B511F9E3}"/>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B50E9D2-B8C6-423E-A66A-63664756FE04}"/>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60F1073-6BFB-453B-82E0-4CF8D1879285}"/>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24D254A-0912-45A6-BE6B-0D7BB4B15B9F}"/>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086C384-473C-4DA6-9AEA-B3AB2F9E5363}"/>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0861412-790B-4DD0-AF41-81D219165E5D}"/>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EA1CBFF-FB39-45B9-A97D-1CE066771FB1}"/>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3F10655-891A-40DA-A868-83635BE5F273}"/>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9401BA-8E6D-4861-BF9E-528FCFDC37D6}"/>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组合 7">
              <a:extLst>
                <a:ext uri="{FF2B5EF4-FFF2-40B4-BE49-F238E27FC236}">
                  <a16:creationId xmlns:a16="http://schemas.microsoft.com/office/drawing/2014/main" id="{B6BB6B0C-4BBB-4A05-96F0-837590E343BF}"/>
                </a:ext>
              </a:extLst>
            </p:cNvPr>
            <p:cNvGrpSpPr/>
            <p:nvPr/>
          </p:nvGrpSpPr>
          <p:grpSpPr>
            <a:xfrm>
              <a:off x="6875978" y="1407147"/>
              <a:ext cx="400196" cy="4002028"/>
              <a:chOff x="6875977" y="1407147"/>
              <a:chExt cx="412045" cy="4002028"/>
            </a:xfrm>
          </p:grpSpPr>
          <p:sp>
            <p:nvSpPr>
              <p:cNvPr id="21" name="矩形 20">
                <a:extLst>
                  <a:ext uri="{FF2B5EF4-FFF2-40B4-BE49-F238E27FC236}">
                    <a16:creationId xmlns:a16="http://schemas.microsoft.com/office/drawing/2014/main" id="{3472C92D-F9C4-4A0A-8DA6-4A34F7A758EB}"/>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2" name="矩形 21">
                <a:extLst>
                  <a:ext uri="{FF2B5EF4-FFF2-40B4-BE49-F238E27FC236}">
                    <a16:creationId xmlns:a16="http://schemas.microsoft.com/office/drawing/2014/main" id="{596E09F6-792B-4B50-BD9B-9B2D9FA1DF14}"/>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 name="组合 8">
              <a:extLst>
                <a:ext uri="{FF2B5EF4-FFF2-40B4-BE49-F238E27FC236}">
                  <a16:creationId xmlns:a16="http://schemas.microsoft.com/office/drawing/2014/main" id="{71236105-BDBB-463D-842A-BFF23AB0DB2A}"/>
                </a:ext>
              </a:extLst>
            </p:cNvPr>
            <p:cNvGrpSpPr/>
            <p:nvPr/>
          </p:nvGrpSpPr>
          <p:grpSpPr>
            <a:xfrm>
              <a:off x="8076892" y="1407147"/>
              <a:ext cx="400196" cy="4002028"/>
              <a:chOff x="6875977" y="1407147"/>
              <a:chExt cx="412045" cy="4002028"/>
            </a:xfrm>
          </p:grpSpPr>
          <p:sp>
            <p:nvSpPr>
              <p:cNvPr id="19" name="矩形 18">
                <a:extLst>
                  <a:ext uri="{FF2B5EF4-FFF2-40B4-BE49-F238E27FC236}">
                    <a16:creationId xmlns:a16="http://schemas.microsoft.com/office/drawing/2014/main" id="{97C8775D-D5E6-4A44-843E-2928DD8A0E4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0" name="矩形 19">
                <a:extLst>
                  <a:ext uri="{FF2B5EF4-FFF2-40B4-BE49-F238E27FC236}">
                    <a16:creationId xmlns:a16="http://schemas.microsoft.com/office/drawing/2014/main" id="{93BCE8AF-1476-423D-9A5D-25673937C050}"/>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10" name="组合 9">
              <a:extLst>
                <a:ext uri="{FF2B5EF4-FFF2-40B4-BE49-F238E27FC236}">
                  <a16:creationId xmlns:a16="http://schemas.microsoft.com/office/drawing/2014/main" id="{7CD14394-7483-468D-A45B-8B1E8397EEAE}"/>
                </a:ext>
              </a:extLst>
            </p:cNvPr>
            <p:cNvGrpSpPr/>
            <p:nvPr/>
          </p:nvGrpSpPr>
          <p:grpSpPr>
            <a:xfrm>
              <a:off x="9282427" y="1407147"/>
              <a:ext cx="400196" cy="4002028"/>
              <a:chOff x="6875977" y="1407147"/>
              <a:chExt cx="412045" cy="4002028"/>
            </a:xfrm>
          </p:grpSpPr>
          <p:sp>
            <p:nvSpPr>
              <p:cNvPr id="17" name="矩形 16">
                <a:extLst>
                  <a:ext uri="{FF2B5EF4-FFF2-40B4-BE49-F238E27FC236}">
                    <a16:creationId xmlns:a16="http://schemas.microsoft.com/office/drawing/2014/main" id="{375FE823-20E8-40CE-BE0D-F369CCEA409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8" name="矩形 17">
                <a:extLst>
                  <a:ext uri="{FF2B5EF4-FFF2-40B4-BE49-F238E27FC236}">
                    <a16:creationId xmlns:a16="http://schemas.microsoft.com/office/drawing/2014/main" id="{ABB62F3C-5267-4AF4-956C-91169460A227}"/>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sp>
          <p:nvSpPr>
            <p:cNvPr id="11" name="矩形 10">
              <a:extLst>
                <a:ext uri="{FF2B5EF4-FFF2-40B4-BE49-F238E27FC236}">
                  <a16:creationId xmlns:a16="http://schemas.microsoft.com/office/drawing/2014/main" id="{4C37FA61-9553-4C7D-932F-B9F9D2D0651A}"/>
                </a:ext>
              </a:extLst>
            </p:cNvPr>
            <p:cNvSpPr/>
            <p:nvPr/>
          </p:nvSpPr>
          <p:spPr>
            <a:xfrm rot="16200000">
              <a:off x="8196820" y="-789440"/>
              <a:ext cx="272718" cy="4120473"/>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2" name="矩形 11">
              <a:extLst>
                <a:ext uri="{FF2B5EF4-FFF2-40B4-BE49-F238E27FC236}">
                  <a16:creationId xmlns:a16="http://schemas.microsoft.com/office/drawing/2014/main" id="{5F5A3D35-3CF7-4438-B41E-82913C15DDAB}"/>
                </a:ext>
              </a:extLst>
            </p:cNvPr>
            <p:cNvSpPr/>
            <p:nvPr/>
          </p:nvSpPr>
          <p:spPr>
            <a:xfrm rot="16200000">
              <a:off x="8137598" y="3554232"/>
              <a:ext cx="272718" cy="4002027"/>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3" name="矩形 12">
              <a:extLst>
                <a:ext uri="{FF2B5EF4-FFF2-40B4-BE49-F238E27FC236}">
                  <a16:creationId xmlns:a16="http://schemas.microsoft.com/office/drawing/2014/main" id="{2117C329-57A7-45A2-9FF1-69DDA0E00B6F}"/>
                </a:ext>
              </a:extLst>
            </p:cNvPr>
            <p:cNvSpPr/>
            <p:nvPr/>
          </p:nvSpPr>
          <p:spPr>
            <a:xfrm>
              <a:off x="5865398" y="217158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4" name="矩形 13">
              <a:extLst>
                <a:ext uri="{FF2B5EF4-FFF2-40B4-BE49-F238E27FC236}">
                  <a16:creationId xmlns:a16="http://schemas.microsoft.com/office/drawing/2014/main" id="{7967562D-4EE2-4A0B-B9BD-990A02DEC878}"/>
                </a:ext>
              </a:extLst>
            </p:cNvPr>
            <p:cNvSpPr/>
            <p:nvPr/>
          </p:nvSpPr>
          <p:spPr>
            <a:xfrm>
              <a:off x="8876687" y="887930"/>
              <a:ext cx="1961358" cy="1929643"/>
            </a:xfrm>
            <a:prstGeom prst="rect">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5" name="矩形 14">
              <a:extLst>
                <a:ext uri="{FF2B5EF4-FFF2-40B4-BE49-F238E27FC236}">
                  <a16:creationId xmlns:a16="http://schemas.microsoft.com/office/drawing/2014/main" id="{FE434CFC-F6C6-4DF2-AD32-91129B39979D}"/>
                </a:ext>
              </a:extLst>
            </p:cNvPr>
            <p:cNvSpPr/>
            <p:nvPr/>
          </p:nvSpPr>
          <p:spPr>
            <a:xfrm>
              <a:off x="8876687" y="1407142"/>
              <a:ext cx="1414383" cy="1410431"/>
            </a:xfrm>
            <a:prstGeom prst="rect">
              <a:avLst/>
            </a:prstGeom>
            <a:solidFill>
              <a:schemeClr val="accent1">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6" name="矩形 15">
              <a:extLst>
                <a:ext uri="{FF2B5EF4-FFF2-40B4-BE49-F238E27FC236}">
                  <a16:creationId xmlns:a16="http://schemas.microsoft.com/office/drawing/2014/main" id="{C0EB43BC-267D-4F43-BB04-E95BD3E7F66E}"/>
                </a:ext>
              </a:extLst>
            </p:cNvPr>
            <p:cNvSpPr/>
            <p:nvPr/>
          </p:nvSpPr>
          <p:spPr>
            <a:xfrm>
              <a:off x="5865398" y="388573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4" name="组合 93">
            <a:extLst>
              <a:ext uri="{FF2B5EF4-FFF2-40B4-BE49-F238E27FC236}">
                <a16:creationId xmlns:a16="http://schemas.microsoft.com/office/drawing/2014/main" id="{78BA2FD1-BE69-45B8-83AB-E5CD041CD6B2}"/>
              </a:ext>
            </a:extLst>
          </p:cNvPr>
          <p:cNvGrpSpPr/>
          <p:nvPr/>
        </p:nvGrpSpPr>
        <p:grpSpPr>
          <a:xfrm>
            <a:off x="395630" y="2012264"/>
            <a:ext cx="6088753" cy="2518455"/>
            <a:chOff x="395630" y="2306776"/>
            <a:chExt cx="6088753" cy="2518455"/>
          </a:xfrm>
        </p:grpSpPr>
        <p:sp>
          <p:nvSpPr>
            <p:cNvPr id="67" name="文本框 66">
              <a:extLst>
                <a:ext uri="{FF2B5EF4-FFF2-40B4-BE49-F238E27FC236}">
                  <a16:creationId xmlns:a16="http://schemas.microsoft.com/office/drawing/2014/main" id="{C39CBE73-C45D-4BBA-9AF5-0DC6D7C785F8}"/>
                </a:ext>
              </a:extLst>
            </p:cNvPr>
            <p:cNvSpPr txBox="1"/>
            <p:nvPr/>
          </p:nvSpPr>
          <p:spPr>
            <a:xfrm>
              <a:off x="5004491" y="3375698"/>
              <a:ext cx="1479892"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M10K</a:t>
              </a:r>
              <a:r>
                <a:rPr lang="zh-CN" altLang="en-US" sz="1400" b="1">
                  <a:solidFill>
                    <a:schemeClr val="bg1"/>
                  </a:solidFill>
                  <a:latin typeface="Consolas" panose="020B0609020204030204" pitchFamily="49" charset="0"/>
                  <a:cs typeface="Consolas" panose="020B0609020204030204" pitchFamily="49" charset="0"/>
                </a:rPr>
                <a:t>嵌入式存储</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68" name="文本框 67">
              <a:extLst>
                <a:ext uri="{FF2B5EF4-FFF2-40B4-BE49-F238E27FC236}">
                  <a16:creationId xmlns:a16="http://schemas.microsoft.com/office/drawing/2014/main" id="{DAC36B87-5B79-4C2A-9BFF-C3DF6D47CAAA}"/>
                </a:ext>
              </a:extLst>
            </p:cNvPr>
            <p:cNvSpPr txBox="1"/>
            <p:nvPr/>
          </p:nvSpPr>
          <p:spPr>
            <a:xfrm>
              <a:off x="5004491" y="2306776"/>
              <a:ext cx="1479892" cy="307777"/>
            </a:xfrm>
            <a:prstGeom prst="rect">
              <a:avLst/>
            </a:prstGeom>
            <a:noFill/>
          </p:spPr>
          <p:txBody>
            <a:bodyPr wrap="none" rtlCol="0">
              <a:spAutoFit/>
            </a:bodyPr>
            <a:lstStyle/>
            <a:p>
              <a:r>
                <a:rPr lang="zh-CN" altLang="en-US" sz="1400" b="1">
                  <a:solidFill>
                    <a:schemeClr val="bg1"/>
                  </a:solidFill>
                  <a:latin typeface="Consolas" panose="020B0609020204030204" pitchFamily="49" charset="0"/>
                  <a:cs typeface="Consolas" panose="020B0609020204030204" pitchFamily="49" charset="0"/>
                </a:rPr>
                <a:t>硬核处理器</a:t>
              </a:r>
              <a:r>
                <a:rPr lang="en-US" altLang="zh-CN" sz="1400" b="1">
                  <a:solidFill>
                    <a:schemeClr val="bg1"/>
                  </a:solidFill>
                  <a:latin typeface="Consolas" panose="020B0609020204030204" pitchFamily="49" charset="0"/>
                  <a:cs typeface="Consolas" panose="020B0609020204030204" pitchFamily="49" charset="0"/>
                </a:rPr>
                <a:t> I/O</a:t>
              </a:r>
              <a:endParaRPr lang="zh-CN" altLang="en-US" sz="1400" b="1">
                <a:solidFill>
                  <a:schemeClr val="bg1"/>
                </a:solidFill>
                <a:latin typeface="Consolas" panose="020B0609020204030204" pitchFamily="49" charset="0"/>
                <a:cs typeface="Consolas" panose="020B0609020204030204" pitchFamily="49" charset="0"/>
              </a:endParaRPr>
            </a:p>
          </p:txBody>
        </p:sp>
        <p:sp>
          <p:nvSpPr>
            <p:cNvPr id="69" name="文本框 68">
              <a:extLst>
                <a:ext uri="{FF2B5EF4-FFF2-40B4-BE49-F238E27FC236}">
                  <a16:creationId xmlns:a16="http://schemas.microsoft.com/office/drawing/2014/main" id="{B9FB939C-FE81-40B7-8F9D-E097874C9FE8}"/>
                </a:ext>
              </a:extLst>
            </p:cNvPr>
            <p:cNvSpPr txBox="1"/>
            <p:nvPr/>
          </p:nvSpPr>
          <p:spPr>
            <a:xfrm>
              <a:off x="5004491" y="2758266"/>
              <a:ext cx="1476686" cy="523220"/>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ARM Cortex-A9</a:t>
              </a:r>
            </a:p>
            <a:p>
              <a:r>
                <a:rPr lang="zh-CN" altLang="en-US" sz="1400" b="1">
                  <a:solidFill>
                    <a:schemeClr val="bg1"/>
                  </a:solidFill>
                  <a:latin typeface="Consolas" panose="020B0609020204030204" pitchFamily="49" charset="0"/>
                  <a:cs typeface="Consolas" panose="020B0609020204030204" pitchFamily="49" charset="0"/>
                </a:rPr>
                <a:t>双核处理器</a:t>
              </a:r>
            </a:p>
          </p:txBody>
        </p:sp>
        <p:sp>
          <p:nvSpPr>
            <p:cNvPr id="70" name="文本框 69">
              <a:extLst>
                <a:ext uri="{FF2B5EF4-FFF2-40B4-BE49-F238E27FC236}">
                  <a16:creationId xmlns:a16="http://schemas.microsoft.com/office/drawing/2014/main" id="{A7FBD6C0-F87F-4828-99FC-934DEE74B8AB}"/>
                </a:ext>
              </a:extLst>
            </p:cNvPr>
            <p:cNvSpPr txBox="1"/>
            <p:nvPr/>
          </p:nvSpPr>
          <p:spPr>
            <a:xfrm>
              <a:off x="5004491" y="4517454"/>
              <a:ext cx="941283"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I/O </a:t>
              </a:r>
              <a:r>
                <a:rPr lang="zh-CN" altLang="en-US" sz="1400" b="1">
                  <a:solidFill>
                    <a:schemeClr val="bg1"/>
                  </a:solidFill>
                  <a:latin typeface="Consolas" panose="020B0609020204030204" pitchFamily="49" charset="0"/>
                  <a:cs typeface="Consolas" panose="020B0609020204030204" pitchFamily="49" charset="0"/>
                </a:rPr>
                <a:t>引脚</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1" name="文本框 70">
              <a:extLst>
                <a:ext uri="{FF2B5EF4-FFF2-40B4-BE49-F238E27FC236}">
                  <a16:creationId xmlns:a16="http://schemas.microsoft.com/office/drawing/2014/main" id="{C6223E84-C4B5-4066-B9DD-F9A5CAFB8599}"/>
                </a:ext>
              </a:extLst>
            </p:cNvPr>
            <p:cNvSpPr txBox="1"/>
            <p:nvPr/>
          </p:nvSpPr>
          <p:spPr>
            <a:xfrm>
              <a:off x="5004491" y="3908868"/>
              <a:ext cx="1300356"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DSP</a:t>
              </a:r>
              <a:r>
                <a:rPr lang="zh-CN" altLang="en-US" sz="1400" b="1">
                  <a:solidFill>
                    <a:schemeClr val="bg1"/>
                  </a:solidFill>
                  <a:latin typeface="Consolas" panose="020B0609020204030204" pitchFamily="49" charset="0"/>
                  <a:cs typeface="Consolas" panose="020B0609020204030204" pitchFamily="49" charset="0"/>
                </a:rPr>
                <a:t> 硬核模块</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2" name="文本框 71">
              <a:extLst>
                <a:ext uri="{FF2B5EF4-FFF2-40B4-BE49-F238E27FC236}">
                  <a16:creationId xmlns:a16="http://schemas.microsoft.com/office/drawing/2014/main" id="{2291BB52-265B-4D1F-87FE-07D885421590}"/>
                </a:ext>
              </a:extLst>
            </p:cNvPr>
            <p:cNvSpPr txBox="1"/>
            <p:nvPr/>
          </p:nvSpPr>
          <p:spPr>
            <a:xfrm>
              <a:off x="636081" y="2759080"/>
              <a:ext cx="1560043"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ALM</a:t>
              </a:r>
              <a:r>
                <a:rPr lang="zh-CN" altLang="en-US" sz="1400" b="1">
                  <a:solidFill>
                    <a:schemeClr val="bg1"/>
                  </a:solidFill>
                  <a:latin typeface="Consolas" panose="020B0609020204030204" pitchFamily="49" charset="0"/>
                  <a:cs typeface="Consolas" panose="020B0609020204030204" pitchFamily="49" charset="0"/>
                </a:rPr>
                <a:t>和分布式内存</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3" name="文本框 72">
              <a:extLst>
                <a:ext uri="{FF2B5EF4-FFF2-40B4-BE49-F238E27FC236}">
                  <a16:creationId xmlns:a16="http://schemas.microsoft.com/office/drawing/2014/main" id="{4DBAB840-64C0-48A9-B51F-4277ED425A79}"/>
                </a:ext>
              </a:extLst>
            </p:cNvPr>
            <p:cNvSpPr txBox="1"/>
            <p:nvPr/>
          </p:nvSpPr>
          <p:spPr>
            <a:xfrm>
              <a:off x="1472847" y="2355459"/>
              <a:ext cx="723276"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锁相环</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4" name="文本框 73">
              <a:extLst>
                <a:ext uri="{FF2B5EF4-FFF2-40B4-BE49-F238E27FC236}">
                  <a16:creationId xmlns:a16="http://schemas.microsoft.com/office/drawing/2014/main" id="{5ABAAB57-5859-48D1-A3A6-AD8B1869DBE9}"/>
                </a:ext>
              </a:extLst>
            </p:cNvPr>
            <p:cNvSpPr txBox="1"/>
            <p:nvPr/>
          </p:nvSpPr>
          <p:spPr>
            <a:xfrm>
              <a:off x="1713299" y="3333110"/>
              <a:ext cx="482825"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PCS</a:t>
              </a:r>
            </a:p>
          </p:txBody>
        </p:sp>
        <p:sp>
          <p:nvSpPr>
            <p:cNvPr id="75" name="文本框 74">
              <a:extLst>
                <a:ext uri="{FF2B5EF4-FFF2-40B4-BE49-F238E27FC236}">
                  <a16:creationId xmlns:a16="http://schemas.microsoft.com/office/drawing/2014/main" id="{49FDAAEF-C0A3-426A-B888-AE8A80100246}"/>
                </a:ext>
              </a:extLst>
            </p:cNvPr>
            <p:cNvSpPr txBox="1"/>
            <p:nvPr/>
          </p:nvSpPr>
          <p:spPr>
            <a:xfrm>
              <a:off x="1619354" y="4001808"/>
              <a:ext cx="582212"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PCle</a:t>
              </a:r>
            </a:p>
          </p:txBody>
        </p:sp>
        <p:grpSp>
          <p:nvGrpSpPr>
            <p:cNvPr id="76" name="组合 75">
              <a:extLst>
                <a:ext uri="{FF2B5EF4-FFF2-40B4-BE49-F238E27FC236}">
                  <a16:creationId xmlns:a16="http://schemas.microsoft.com/office/drawing/2014/main" id="{7F2A1591-7ECE-4F1F-917D-B15FA3A3F640}"/>
                </a:ext>
              </a:extLst>
            </p:cNvPr>
            <p:cNvGrpSpPr/>
            <p:nvPr/>
          </p:nvGrpSpPr>
          <p:grpSpPr>
            <a:xfrm>
              <a:off x="2209377" y="2431765"/>
              <a:ext cx="2778374" cy="2211457"/>
              <a:chOff x="4591067" y="1645762"/>
              <a:chExt cx="2778374" cy="2211457"/>
            </a:xfrm>
            <a:effectLst>
              <a:outerShdw blurRad="63500" algn="ctr" rotWithShape="0">
                <a:prstClr val="black"/>
              </a:outerShdw>
            </a:effectLst>
          </p:grpSpPr>
          <p:cxnSp>
            <p:nvCxnSpPr>
              <p:cNvPr id="77" name="直接连接符 76">
                <a:extLst>
                  <a:ext uri="{FF2B5EF4-FFF2-40B4-BE49-F238E27FC236}">
                    <a16:creationId xmlns:a16="http://schemas.microsoft.com/office/drawing/2014/main" id="{1B26CBF2-CF33-400C-8B21-707B20E8523A}"/>
                  </a:ext>
                </a:extLst>
              </p:cNvPr>
              <p:cNvCxnSpPr>
                <a:cxnSpLocks/>
              </p:cNvCxnSpPr>
              <p:nvPr/>
            </p:nvCxnSpPr>
            <p:spPr>
              <a:xfrm>
                <a:off x="7088454" y="1645762"/>
                <a:ext cx="28098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8" name="直接连接符 77">
                <a:extLst>
                  <a:ext uri="{FF2B5EF4-FFF2-40B4-BE49-F238E27FC236}">
                    <a16:creationId xmlns:a16="http://schemas.microsoft.com/office/drawing/2014/main" id="{88013F27-498F-47E2-A415-AEF84F395D1B}"/>
                  </a:ext>
                </a:extLst>
              </p:cNvPr>
              <p:cNvCxnSpPr>
                <a:cxnSpLocks/>
              </p:cNvCxnSpPr>
              <p:nvPr/>
            </p:nvCxnSpPr>
            <p:spPr>
              <a:xfrm>
                <a:off x="6722991" y="2110847"/>
                <a:ext cx="64645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A66F0608-E81E-4068-B03E-862D9C733E85}"/>
                  </a:ext>
                </a:extLst>
              </p:cNvPr>
              <p:cNvCxnSpPr>
                <a:cxnSpLocks/>
              </p:cNvCxnSpPr>
              <p:nvPr/>
            </p:nvCxnSpPr>
            <p:spPr>
              <a:xfrm>
                <a:off x="6617095" y="2723136"/>
                <a:ext cx="752346"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5B6B30C2-826D-4A92-8EA8-A718F9EA1490}"/>
                  </a:ext>
                </a:extLst>
              </p:cNvPr>
              <p:cNvCxnSpPr>
                <a:cxnSpLocks/>
              </p:cNvCxnSpPr>
              <p:nvPr/>
            </p:nvCxnSpPr>
            <p:spPr>
              <a:xfrm>
                <a:off x="7079144" y="3856440"/>
                <a:ext cx="29029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1" name="直接连接符 80">
                <a:extLst>
                  <a:ext uri="{FF2B5EF4-FFF2-40B4-BE49-F238E27FC236}">
                    <a16:creationId xmlns:a16="http://schemas.microsoft.com/office/drawing/2014/main" id="{DB9D3C36-9BA8-4327-A54F-3ABFDD205CCB}"/>
                  </a:ext>
                </a:extLst>
              </p:cNvPr>
              <p:cNvCxnSpPr>
                <a:cxnSpLocks/>
              </p:cNvCxnSpPr>
              <p:nvPr/>
            </p:nvCxnSpPr>
            <p:spPr>
              <a:xfrm>
                <a:off x="4591067" y="2106103"/>
                <a:ext cx="57268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2" name="直接连接符 81">
                <a:extLst>
                  <a:ext uri="{FF2B5EF4-FFF2-40B4-BE49-F238E27FC236}">
                    <a16:creationId xmlns:a16="http://schemas.microsoft.com/office/drawing/2014/main" id="{341911C0-13B8-450B-B69A-BAD0C7840358}"/>
                  </a:ext>
                </a:extLst>
              </p:cNvPr>
              <p:cNvCxnSpPr>
                <a:cxnSpLocks/>
              </p:cNvCxnSpPr>
              <p:nvPr/>
            </p:nvCxnSpPr>
            <p:spPr>
              <a:xfrm>
                <a:off x="6530816" y="3251849"/>
                <a:ext cx="838625"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3" name="直接连接符 82">
                <a:extLst>
                  <a:ext uri="{FF2B5EF4-FFF2-40B4-BE49-F238E27FC236}">
                    <a16:creationId xmlns:a16="http://schemas.microsoft.com/office/drawing/2014/main" id="{5178D3DF-C3B4-4163-8D32-B55E1E54927D}"/>
                  </a:ext>
                </a:extLst>
              </p:cNvPr>
              <p:cNvCxnSpPr>
                <a:cxnSpLocks/>
              </p:cNvCxnSpPr>
              <p:nvPr/>
            </p:nvCxnSpPr>
            <p:spPr>
              <a:xfrm>
                <a:off x="4591067" y="1711630"/>
                <a:ext cx="26845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4" name="直接连接符 83">
                <a:extLst>
                  <a:ext uri="{FF2B5EF4-FFF2-40B4-BE49-F238E27FC236}">
                    <a16:creationId xmlns:a16="http://schemas.microsoft.com/office/drawing/2014/main" id="{A619012A-C178-4CEC-BF6A-E69698C4F760}"/>
                  </a:ext>
                </a:extLst>
              </p:cNvPr>
              <p:cNvCxnSpPr>
                <a:cxnSpLocks/>
              </p:cNvCxnSpPr>
              <p:nvPr/>
            </p:nvCxnSpPr>
            <p:spPr>
              <a:xfrm>
                <a:off x="4591067" y="2675127"/>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5" name="直接连接符 84">
                <a:extLst>
                  <a:ext uri="{FF2B5EF4-FFF2-40B4-BE49-F238E27FC236}">
                    <a16:creationId xmlns:a16="http://schemas.microsoft.com/office/drawing/2014/main" id="{3B1BDCF7-AD97-4F56-B18C-ED02E56CBE8B}"/>
                  </a:ext>
                </a:extLst>
              </p:cNvPr>
              <p:cNvCxnSpPr>
                <a:cxnSpLocks/>
              </p:cNvCxnSpPr>
              <p:nvPr/>
            </p:nvCxnSpPr>
            <p:spPr>
              <a:xfrm>
                <a:off x="4591067" y="3336131"/>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6" name="直接连接符 85">
                <a:extLst>
                  <a:ext uri="{FF2B5EF4-FFF2-40B4-BE49-F238E27FC236}">
                    <a16:creationId xmlns:a16="http://schemas.microsoft.com/office/drawing/2014/main" id="{C4841021-B28B-4B95-BF23-80583F1427AD}"/>
                  </a:ext>
                </a:extLst>
              </p:cNvPr>
              <p:cNvCxnSpPr>
                <a:cxnSpLocks/>
              </p:cNvCxnSpPr>
              <p:nvPr/>
            </p:nvCxnSpPr>
            <p:spPr>
              <a:xfrm>
                <a:off x="4591067" y="3857219"/>
                <a:ext cx="1223962"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87" name="文本框 86">
              <a:extLst>
                <a:ext uri="{FF2B5EF4-FFF2-40B4-BE49-F238E27FC236}">
                  <a16:creationId xmlns:a16="http://schemas.microsoft.com/office/drawing/2014/main" id="{77625F42-CB95-490C-87A6-BBBAA6DDA560}"/>
                </a:ext>
              </a:extLst>
            </p:cNvPr>
            <p:cNvSpPr txBox="1"/>
            <p:nvPr/>
          </p:nvSpPr>
          <p:spPr>
            <a:xfrm>
              <a:off x="395630" y="4501048"/>
              <a:ext cx="1800494"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外部存储接口控制器</a:t>
              </a:r>
              <a:endParaRPr lang="en-US" altLang="zh-CN" sz="1400" b="1">
                <a:solidFill>
                  <a:schemeClr val="bg1"/>
                </a:solidFill>
                <a:latin typeface="Consolas" panose="020B0609020204030204" pitchFamily="49" charset="0"/>
                <a:cs typeface="Consolas" panose="020B0609020204030204" pitchFamily="49" charset="0"/>
              </a:endParaRPr>
            </a:p>
          </p:txBody>
        </p:sp>
      </p:grpSp>
      <p:graphicFrame>
        <p:nvGraphicFramePr>
          <p:cNvPr id="88" name="表格 87">
            <a:extLst>
              <a:ext uri="{FF2B5EF4-FFF2-40B4-BE49-F238E27FC236}">
                <a16:creationId xmlns:a16="http://schemas.microsoft.com/office/drawing/2014/main" id="{61031E90-E302-49F7-9B3F-4C1AA877EF23}"/>
              </a:ext>
            </a:extLst>
          </p:cNvPr>
          <p:cNvGraphicFramePr>
            <a:graphicFrameLocks noGrp="1"/>
          </p:cNvGraphicFramePr>
          <p:nvPr>
            <p:extLst>
              <p:ext uri="{D42A27DB-BD31-4B8C-83A1-F6EECF244321}">
                <p14:modId xmlns:p14="http://schemas.microsoft.com/office/powerpoint/2010/main" val="1675430212"/>
              </p:ext>
            </p:extLst>
          </p:nvPr>
        </p:nvGraphicFramePr>
        <p:xfrm>
          <a:off x="7328860" y="1503345"/>
          <a:ext cx="4286250" cy="3851309"/>
        </p:xfrm>
        <a:graphic>
          <a:graphicData uri="http://schemas.openxmlformats.org/drawingml/2006/table">
            <a:tbl>
              <a:tblPr>
                <a:tableStyleId>{E929F9F4-4A8F-4326-A1B4-22849713DDAB}</a:tableStyleId>
              </a:tblPr>
              <a:tblGrid>
                <a:gridCol w="1738917">
                  <a:extLst>
                    <a:ext uri="{9D8B030D-6E8A-4147-A177-3AD203B41FA5}">
                      <a16:colId xmlns:a16="http://schemas.microsoft.com/office/drawing/2014/main" val="4024738717"/>
                    </a:ext>
                  </a:extLst>
                </a:gridCol>
                <a:gridCol w="2547333">
                  <a:extLst>
                    <a:ext uri="{9D8B030D-6E8A-4147-A177-3AD203B41FA5}">
                      <a16:colId xmlns:a16="http://schemas.microsoft.com/office/drawing/2014/main" val="1419716289"/>
                    </a:ext>
                  </a:extLst>
                </a:gridCol>
              </a:tblGrid>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处理器</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ARM Cortex-A9</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186119270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频率</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1GHz</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14016462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一级缓存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32KB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600884078"/>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二级缓存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512KB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216563213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逻辑资源</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最大</a:t>
                      </a:r>
                      <a:r>
                        <a:rPr lang="en-US" sz="2000" kern="100">
                          <a:effectLst>
                            <a:outerShdw blurRad="38100" dist="38100" dir="2700000" algn="tl">
                              <a:srgbClr val="000000">
                                <a:alpha val="43137"/>
                              </a:srgbClr>
                            </a:outerShdw>
                          </a:effectLst>
                        </a:rPr>
                        <a:t>462KB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1358753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片上</a:t>
                      </a:r>
                      <a:r>
                        <a:rPr lang="en-US" sz="2000" kern="100">
                          <a:effectLst>
                            <a:outerShdw blurRad="38100" dist="38100" dir="2700000" algn="tl">
                              <a:srgbClr val="000000">
                                <a:alpha val="43137"/>
                              </a:srgbClr>
                            </a:outerShdw>
                          </a:effectLst>
                        </a:rPr>
                        <a:t>RAM</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64KB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422335848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开发工具</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Quartus II</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150065833"/>
                  </a:ext>
                </a:extLst>
              </a:tr>
            </a:tbl>
          </a:graphicData>
        </a:graphic>
      </p:graphicFrame>
      <p:grpSp>
        <p:nvGrpSpPr>
          <p:cNvPr id="91" name="组合 90">
            <a:extLst>
              <a:ext uri="{FF2B5EF4-FFF2-40B4-BE49-F238E27FC236}">
                <a16:creationId xmlns:a16="http://schemas.microsoft.com/office/drawing/2014/main" id="{4E026789-0007-40A8-98D3-1DF59BAA3B1A}"/>
              </a:ext>
            </a:extLst>
          </p:cNvPr>
          <p:cNvGrpSpPr/>
          <p:nvPr/>
        </p:nvGrpSpPr>
        <p:grpSpPr>
          <a:xfrm>
            <a:off x="2375011" y="2024964"/>
            <a:ext cx="2488130" cy="2541065"/>
            <a:chOff x="5487249" y="372134"/>
            <a:chExt cx="2488130" cy="2541065"/>
          </a:xfrm>
          <a:solidFill>
            <a:srgbClr val="00B0F0"/>
          </a:solidFill>
        </p:grpSpPr>
        <p:sp>
          <p:nvSpPr>
            <p:cNvPr id="89" name="矩形 88">
              <a:extLst>
                <a:ext uri="{FF2B5EF4-FFF2-40B4-BE49-F238E27FC236}">
                  <a16:creationId xmlns:a16="http://schemas.microsoft.com/office/drawing/2014/main" id="{3651D34B-178A-4FA8-BB59-D05425B609FA}"/>
                </a:ext>
              </a:extLst>
            </p:cNvPr>
            <p:cNvSpPr/>
            <p:nvPr/>
          </p:nvSpPr>
          <p:spPr>
            <a:xfrm>
              <a:off x="5487249" y="372134"/>
              <a:ext cx="2488130" cy="2541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r>
                <a:rPr lang="en-US" altLang="zh-CN" sz="2800">
                  <a:effectLst>
                    <a:outerShdw blurRad="38100" dist="38100" dir="2700000" algn="tl">
                      <a:srgbClr val="000000">
                        <a:alpha val="43137"/>
                      </a:srgbClr>
                    </a:outerShdw>
                  </a:effectLst>
                </a:rPr>
                <a:t>FPGA</a:t>
              </a:r>
              <a:endParaRPr lang="zh-CN" altLang="en-US" sz="2800">
                <a:effectLst>
                  <a:outerShdw blurRad="38100" dist="38100" dir="2700000" algn="tl">
                    <a:srgbClr val="000000">
                      <a:alpha val="43137"/>
                    </a:srgbClr>
                  </a:outerShdw>
                </a:effectLst>
              </a:endParaRPr>
            </a:p>
          </p:txBody>
        </p:sp>
        <p:sp>
          <p:nvSpPr>
            <p:cNvPr id="90" name="矩形 89">
              <a:extLst>
                <a:ext uri="{FF2B5EF4-FFF2-40B4-BE49-F238E27FC236}">
                  <a16:creationId xmlns:a16="http://schemas.microsoft.com/office/drawing/2014/main" id="{48B18A98-0068-4DA0-9D23-EF559AC3E709}"/>
                </a:ext>
              </a:extLst>
            </p:cNvPr>
            <p:cNvSpPr/>
            <p:nvPr/>
          </p:nvSpPr>
          <p:spPr>
            <a:xfrm>
              <a:off x="6819309" y="372134"/>
              <a:ext cx="1156070" cy="11560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effectLst>
                    <a:outerShdw blurRad="38100" dist="38100" dir="2700000" algn="tl">
                      <a:srgbClr val="000000">
                        <a:alpha val="43137"/>
                      </a:srgbClr>
                    </a:outerShdw>
                  </a:effectLst>
                </a:rPr>
                <a:t>HPS</a:t>
              </a:r>
              <a:endParaRPr lang="zh-CN" altLang="en-US" sz="2800">
                <a:effectLst>
                  <a:outerShdw blurRad="38100" dist="38100" dir="2700000" algn="tl">
                    <a:srgbClr val="000000">
                      <a:alpha val="43137"/>
                    </a:srgbClr>
                  </a:outerShdw>
                </a:effectLst>
              </a:endParaRPr>
            </a:p>
          </p:txBody>
        </p:sp>
      </p:grpSp>
      <p:grpSp>
        <p:nvGrpSpPr>
          <p:cNvPr id="97" name="组合 96">
            <a:extLst>
              <a:ext uri="{FF2B5EF4-FFF2-40B4-BE49-F238E27FC236}">
                <a16:creationId xmlns:a16="http://schemas.microsoft.com/office/drawing/2014/main" id="{AC823421-B0A8-401C-A2EE-F95692387AE3}"/>
              </a:ext>
            </a:extLst>
          </p:cNvPr>
          <p:cNvGrpSpPr/>
          <p:nvPr/>
        </p:nvGrpSpPr>
        <p:grpSpPr>
          <a:xfrm>
            <a:off x="3441054" y="1032095"/>
            <a:ext cx="1800493" cy="872012"/>
            <a:chOff x="3441054" y="1326607"/>
            <a:chExt cx="1800493" cy="872012"/>
          </a:xfrm>
        </p:grpSpPr>
        <p:sp>
          <p:nvSpPr>
            <p:cNvPr id="92" name="矩形 91">
              <a:extLst>
                <a:ext uri="{FF2B5EF4-FFF2-40B4-BE49-F238E27FC236}">
                  <a16:creationId xmlns:a16="http://schemas.microsoft.com/office/drawing/2014/main" id="{D0BD622F-C100-4BCC-BED9-81B3B1F405DD}"/>
                </a:ext>
              </a:extLst>
            </p:cNvPr>
            <p:cNvSpPr/>
            <p:nvPr/>
          </p:nvSpPr>
          <p:spPr>
            <a:xfrm>
              <a:off x="3441054" y="1326607"/>
              <a:ext cx="1800493" cy="369332"/>
            </a:xfrm>
            <a:prstGeom prst="rect">
              <a:avLst/>
            </a:prstGeom>
          </p:spPr>
          <p:txBody>
            <a:bodyPr wrap="none">
              <a:spAutoFit/>
            </a:bodyPr>
            <a:lstStyle/>
            <a:p>
              <a:r>
                <a:rPr lang="zh-CN" altLang="zh-CN">
                  <a:solidFill>
                    <a:schemeClr val="bg1"/>
                  </a:solidFill>
                </a:rPr>
                <a:t>硬核处理器系统</a:t>
              </a:r>
              <a:endParaRPr lang="zh-CN" altLang="en-US">
                <a:solidFill>
                  <a:schemeClr val="bg1"/>
                </a:solidFill>
              </a:endParaRPr>
            </a:p>
          </p:txBody>
        </p:sp>
        <p:cxnSp>
          <p:nvCxnSpPr>
            <p:cNvPr id="95" name="直接连接符 94">
              <a:extLst>
                <a:ext uri="{FF2B5EF4-FFF2-40B4-BE49-F238E27FC236}">
                  <a16:creationId xmlns:a16="http://schemas.microsoft.com/office/drawing/2014/main" id="{9B2EE556-CB4B-449C-BC88-9D7D3883C99E}"/>
                </a:ext>
              </a:extLst>
            </p:cNvPr>
            <p:cNvCxnSpPr>
              <a:cxnSpLocks/>
            </p:cNvCxnSpPr>
            <p:nvPr/>
          </p:nvCxnSpPr>
          <p:spPr>
            <a:xfrm>
              <a:off x="4347800" y="1695939"/>
              <a:ext cx="0" cy="502680"/>
            </a:xfrm>
            <a:prstGeom prst="line">
              <a:avLst/>
            </a:prstGeom>
            <a:noFill/>
            <a:ln w="15875">
              <a:solidFill>
                <a:schemeClr val="bg1"/>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98" name="矩形 97">
            <a:extLst>
              <a:ext uri="{FF2B5EF4-FFF2-40B4-BE49-F238E27FC236}">
                <a16:creationId xmlns:a16="http://schemas.microsoft.com/office/drawing/2014/main" id="{F10A5427-9FFD-4515-932C-76D5F2F9C0B3}"/>
              </a:ext>
            </a:extLst>
          </p:cNvPr>
          <p:cNvSpPr/>
          <p:nvPr/>
        </p:nvSpPr>
        <p:spPr>
          <a:xfrm>
            <a:off x="1657421" y="5176344"/>
            <a:ext cx="4288353" cy="369332"/>
          </a:xfrm>
          <a:prstGeom prst="rect">
            <a:avLst/>
          </a:prstGeom>
        </p:spPr>
        <p:txBody>
          <a:bodyPr wrap="none">
            <a:spAutoFit/>
          </a:bodyPr>
          <a:lstStyle/>
          <a:p>
            <a:r>
              <a:rPr lang="zh-CN" altLang="en-US">
                <a:solidFill>
                  <a:schemeClr val="bg1"/>
                </a:solidFill>
                <a:effectLst>
                  <a:outerShdw blurRad="38100" dist="38100" dir="2700000" algn="tl">
                    <a:srgbClr val="000000">
                      <a:alpha val="43137"/>
                    </a:srgbClr>
                  </a:outerShdw>
                </a:effectLst>
              </a:rPr>
              <a:t>内嵌硬核处理器（</a:t>
            </a:r>
            <a:r>
              <a:rPr lang="en-US" altLang="zh-CN">
                <a:solidFill>
                  <a:schemeClr val="bg1"/>
                </a:solidFill>
                <a:effectLst>
                  <a:outerShdw blurRad="38100" dist="38100" dir="2700000" algn="tl">
                    <a:srgbClr val="000000">
                      <a:alpha val="43137"/>
                    </a:srgbClr>
                  </a:outerShdw>
                </a:effectLst>
              </a:rPr>
              <a:t>HPS</a:t>
            </a:r>
            <a:r>
              <a:rPr lang="zh-CN" altLang="en-US">
                <a:solidFill>
                  <a:schemeClr val="bg1"/>
                </a:solidFill>
                <a:effectLst>
                  <a:outerShdw blurRad="38100" dist="38100" dir="2700000" algn="tl">
                    <a:srgbClr val="000000">
                      <a:alpha val="43137"/>
                    </a:srgbClr>
                  </a:outerShdw>
                </a:effectLst>
              </a:rPr>
              <a:t>）架构的</a:t>
            </a:r>
            <a:r>
              <a:rPr lang="en-US" altLang="zh-CN">
                <a:solidFill>
                  <a:schemeClr val="bg1"/>
                </a:solidFill>
                <a:effectLst>
                  <a:outerShdw blurRad="38100" dist="38100" dir="2700000" algn="tl">
                    <a:srgbClr val="000000">
                      <a:alpha val="43137"/>
                    </a:srgbClr>
                  </a:outerShdw>
                </a:effectLst>
              </a:rPr>
              <a:t>FPGA</a:t>
            </a:r>
            <a:r>
              <a:rPr lang="zh-CN" altLang="en-US">
                <a:solidFill>
                  <a:schemeClr val="bg1"/>
                </a:solidFill>
                <a:effectLst>
                  <a:outerShdw blurRad="38100" dist="38100" dir="2700000" algn="tl">
                    <a:srgbClr val="000000">
                      <a:alpha val="43137"/>
                    </a:srgbClr>
                  </a:outerShdw>
                </a:effectLst>
              </a:rPr>
              <a:t>芯片</a:t>
            </a:r>
          </a:p>
        </p:txBody>
      </p:sp>
      <p:sp>
        <p:nvSpPr>
          <p:cNvPr id="2" name="矩形 1">
            <a:extLst>
              <a:ext uri="{FF2B5EF4-FFF2-40B4-BE49-F238E27FC236}">
                <a16:creationId xmlns:a16="http://schemas.microsoft.com/office/drawing/2014/main" id="{E0F60079-DCFB-4F64-8D41-CD6CE54EFEA8}"/>
              </a:ext>
            </a:extLst>
          </p:cNvPr>
          <p:cNvSpPr/>
          <p:nvPr/>
        </p:nvSpPr>
        <p:spPr>
          <a:xfrm>
            <a:off x="8015434" y="832040"/>
            <a:ext cx="2598788" cy="400110"/>
          </a:xfrm>
          <a:prstGeom prst="rect">
            <a:avLst/>
          </a:prstGeom>
        </p:spPr>
        <p:txBody>
          <a:bodyPr wrap="none">
            <a:spAutoFit/>
          </a:bodyPr>
          <a:lstStyle/>
          <a:p>
            <a:r>
              <a:rPr lang="en-US" altLang="zh-CN" sz="2000" b="1">
                <a:solidFill>
                  <a:srgbClr val="FFC000"/>
                </a:solidFill>
                <a:latin typeface="+mn-ea"/>
              </a:rPr>
              <a:t>Cyclone V SOC FPGA</a:t>
            </a:r>
            <a:endParaRPr lang="zh-CN" altLang="en-US" sz="2000" b="1">
              <a:solidFill>
                <a:srgbClr val="FFC000"/>
              </a:solidFill>
              <a:latin typeface="+mn-ea"/>
            </a:endParaRPr>
          </a:p>
        </p:txBody>
      </p:sp>
    </p:spTree>
    <p:extLst>
      <p:ext uri="{BB962C8B-B14F-4D97-AF65-F5344CB8AC3E}">
        <p14:creationId xmlns:p14="http://schemas.microsoft.com/office/powerpoint/2010/main" val="3320927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xit" presetSubtype="0" fill="hold" nodeType="withEffect">
                                  <p:stCondLst>
                                    <p:cond delay="0"/>
                                  </p:stCondLst>
                                  <p:childTnLst>
                                    <p:animEffect transition="out" filter="fade">
                                      <p:cBhvr>
                                        <p:cTn id="16" dur="500"/>
                                        <p:tgtEl>
                                          <p:spTgt spid="94"/>
                                        </p:tgtEl>
                                      </p:cBhvr>
                                    </p:animEffect>
                                    <p:set>
                                      <p:cBhvr>
                                        <p:cTn id="17" dur="1" fill="hold">
                                          <p:stCondLst>
                                            <p:cond delay="499"/>
                                          </p:stCondLst>
                                        </p:cTn>
                                        <p:tgtEl>
                                          <p:spTgt spid="9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1999"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终端系统硬件设计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2</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801945"/>
            <a:ext cx="12192000"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hardware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154948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433957"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4"/>
          <a:stretch>
            <a:fillRect/>
          </a:stretch>
        </p:blipFill>
        <p:spPr>
          <a:xfrm>
            <a:off x="725211" y="2333387"/>
            <a:ext cx="4667939" cy="3100476"/>
          </a:xfrm>
          <a:prstGeom prst="rect">
            <a:avLst/>
          </a:prstGeom>
        </p:spPr>
      </p:pic>
      <p:cxnSp>
        <p:nvCxnSpPr>
          <p:cNvPr id="60" name="直接连接符 59">
            <a:extLst>
              <a:ext uri="{FF2B5EF4-FFF2-40B4-BE49-F238E27FC236}">
                <a16:creationId xmlns:a16="http://schemas.microsoft.com/office/drawing/2014/main" id="{DF16D15B-385C-4EED-93A8-BC14EBBC4B86}"/>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255837" y="1344796"/>
            <a:ext cx="4775808" cy="3105904"/>
          </a:xfrm>
          <a:prstGeom prst="roundRect">
            <a:avLst>
              <a:gd name="adj" fmla="val 6685"/>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5DAACD01-E3C8-4FDD-8E3E-8BEAB1432DD2}"/>
              </a:ext>
            </a:extLst>
          </p:cNvPr>
          <p:cNvGrpSpPr/>
          <p:nvPr/>
        </p:nvGrpSpPr>
        <p:grpSpPr>
          <a:xfrm>
            <a:off x="2157799" y="1579499"/>
            <a:ext cx="9231161" cy="2622796"/>
            <a:chOff x="337791" y="1507488"/>
            <a:chExt cx="11049102" cy="3139317"/>
          </a:xfrm>
        </p:grpSpPr>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337791" y="2051304"/>
              <a:ext cx="5714435" cy="2495372"/>
              <a:chOff x="764536" y="3667413"/>
              <a:chExt cx="5714435" cy="2495372"/>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6"/>
                <a:ext cx="801905" cy="50005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grpSp>
        <p:nvGrpSpPr>
          <p:cNvPr id="81" name="组合 80">
            <a:extLst>
              <a:ext uri="{FF2B5EF4-FFF2-40B4-BE49-F238E27FC236}">
                <a16:creationId xmlns:a16="http://schemas.microsoft.com/office/drawing/2014/main" id="{07410DA9-CD52-4E17-ACC5-F02BF4C9DF79}"/>
              </a:ext>
            </a:extLst>
          </p:cNvPr>
          <p:cNvGrpSpPr/>
          <p:nvPr/>
        </p:nvGrpSpPr>
        <p:grpSpPr>
          <a:xfrm>
            <a:off x="8698567" y="83190"/>
            <a:ext cx="3523939"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3516018" y="500831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减少前端接收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3523528" y="569322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7702824" y="5003191"/>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7710334" y="5688102"/>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053689" y="4960568"/>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D6966026-A512-4BE7-B58F-8B284DAB4B5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5253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6.25E-7 -3.7037E-6 L 0.39128 -3.7037E-6 " pathEditMode="relative" rAng="0" ptsTypes="AA">
                                      <p:cBhvr>
                                        <p:cTn id="11" dur="2000" fill="hold"/>
                                        <p:tgtEl>
                                          <p:spTgt spid="14"/>
                                        </p:tgtEl>
                                        <p:attrNameLst>
                                          <p:attrName>ppt_x</p:attrName>
                                          <p:attrName>ppt_y</p:attrName>
                                        </p:attrNameLst>
                                      </p:cBhvr>
                                      <p:rCtr x="19557"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73C8A9A1-EAB9-470D-9A31-BA59BFC1C75B}"/>
              </a:ext>
            </a:extLst>
          </p:cNvPr>
          <p:cNvSpPr/>
          <p:nvPr/>
        </p:nvSpPr>
        <p:spPr>
          <a:xfrm>
            <a:off x="2713438" y="923222"/>
            <a:ext cx="6653650" cy="5167671"/>
          </a:xfrm>
          <a:prstGeom prst="roundRect">
            <a:avLst>
              <a:gd name="adj" fmla="val 34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F84DB19-59B7-4F91-AA9B-17EB1B0ACB5B}"/>
              </a:ext>
            </a:extLst>
          </p:cNvPr>
          <p:cNvSpPr/>
          <p:nvPr/>
        </p:nvSpPr>
        <p:spPr>
          <a:xfrm>
            <a:off x="2904262" y="1081765"/>
            <a:ext cx="6383475" cy="49547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6D8F61B-D5D8-455D-87C1-4B5E0796BDE5}"/>
              </a:ext>
            </a:extLst>
          </p:cNvPr>
          <p:cNvSpPr/>
          <p:nvPr/>
        </p:nvSpPr>
        <p:spPr>
          <a:xfrm>
            <a:off x="3246739" y="1479955"/>
            <a:ext cx="4971600" cy="3981600"/>
          </a:xfrm>
          <a:prstGeom prst="rect">
            <a:avLst/>
          </a:prstGeom>
          <a:solidFill>
            <a:schemeClr val="tx2">
              <a:lumMod val="5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77F4AEC7-7351-4A68-8890-32F5A3CFE040}"/>
              </a:ext>
            </a:extLst>
          </p:cNvPr>
          <p:cNvGrpSpPr/>
          <p:nvPr/>
        </p:nvGrpSpPr>
        <p:grpSpPr>
          <a:xfrm>
            <a:off x="3247367" y="1479898"/>
            <a:ext cx="4970344" cy="3981714"/>
            <a:chOff x="3799933" y="1185487"/>
            <a:chExt cx="4970344" cy="3981714"/>
          </a:xfrm>
        </p:grpSpPr>
        <p:grpSp>
          <p:nvGrpSpPr>
            <p:cNvPr id="51" name="组合 50">
              <a:extLst>
                <a:ext uri="{FF2B5EF4-FFF2-40B4-BE49-F238E27FC236}">
                  <a16:creationId xmlns:a16="http://schemas.microsoft.com/office/drawing/2014/main" id="{08D4ED23-8857-4DD4-9769-96DF8D5FA16C}"/>
                </a:ext>
              </a:extLst>
            </p:cNvPr>
            <p:cNvGrpSpPr/>
            <p:nvPr/>
          </p:nvGrpSpPr>
          <p:grpSpPr>
            <a:xfrm>
              <a:off x="3811840" y="1683439"/>
              <a:ext cx="4953000" cy="2986086"/>
              <a:chOff x="3811840" y="1683439"/>
              <a:chExt cx="4953000" cy="2986086"/>
            </a:xfrm>
          </p:grpSpPr>
          <p:cxnSp>
            <p:nvCxnSpPr>
              <p:cNvPr id="291" name="直接连接符 290">
                <a:extLst>
                  <a:ext uri="{FF2B5EF4-FFF2-40B4-BE49-F238E27FC236}">
                    <a16:creationId xmlns:a16="http://schemas.microsoft.com/office/drawing/2014/main" id="{D838B843-08DA-4B0D-92C3-71E30CDA3B9C}"/>
                  </a:ext>
                </a:extLst>
              </p:cNvPr>
              <p:cNvCxnSpPr/>
              <p:nvPr/>
            </p:nvCxnSpPr>
            <p:spPr>
              <a:xfrm rot="16200000">
                <a:off x="6288340" y="2193025"/>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B9D09CBA-0BAC-425E-BF12-902AB79F2244}"/>
                  </a:ext>
                </a:extLst>
              </p:cNvPr>
              <p:cNvCxnSpPr/>
              <p:nvPr/>
            </p:nvCxnSpPr>
            <p:spPr>
              <a:xfrm rot="16200000">
                <a:off x="6288340" y="1695344"/>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6F36A8ED-0824-44FC-A938-DE5280306D5C}"/>
                  </a:ext>
                </a:extLst>
              </p:cNvPr>
              <p:cNvCxnSpPr/>
              <p:nvPr/>
            </p:nvCxnSpPr>
            <p:spPr>
              <a:xfrm rot="16200000">
                <a:off x="6288340" y="1197663"/>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0DC41B95-2F1A-405E-8910-28C85C27C610}"/>
                  </a:ext>
                </a:extLst>
              </p:cNvPr>
              <p:cNvCxnSpPr/>
              <p:nvPr/>
            </p:nvCxnSpPr>
            <p:spPr>
              <a:xfrm rot="16200000">
                <a:off x="6288340" y="699982"/>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FDC84B4B-3B43-4C13-B539-AF76FD657BB7}"/>
                  </a:ext>
                </a:extLst>
              </p:cNvPr>
              <p:cNvCxnSpPr/>
              <p:nvPr/>
            </p:nvCxnSpPr>
            <p:spPr>
              <a:xfrm rot="16200000">
                <a:off x="6288340" y="20230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A7125AC1-2738-47F9-8A05-94C8585E300F}"/>
                  </a:ext>
                </a:extLst>
              </p:cNvPr>
              <p:cNvCxnSpPr/>
              <p:nvPr/>
            </p:nvCxnSpPr>
            <p:spPr>
              <a:xfrm rot="16200000">
                <a:off x="6288340" y="-295380"/>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BDB3F2DC-1C77-4F9C-A71A-34EE01D0C827}"/>
                  </a:ext>
                </a:extLst>
              </p:cNvPr>
              <p:cNvCxnSpPr/>
              <p:nvPr/>
            </p:nvCxnSpPr>
            <p:spPr>
              <a:xfrm rot="16200000">
                <a:off x="6288340" y="-79306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B0DAF426-6043-4441-A8ED-DCCF48166364}"/>
                </a:ext>
              </a:extLst>
            </p:cNvPr>
            <p:cNvGrpSpPr/>
            <p:nvPr/>
          </p:nvGrpSpPr>
          <p:grpSpPr>
            <a:xfrm>
              <a:off x="3799933" y="1185755"/>
              <a:ext cx="54000" cy="3981436"/>
              <a:chOff x="2667794" y="1185755"/>
              <a:chExt cx="1143958" cy="4072874"/>
            </a:xfrm>
          </p:grpSpPr>
          <p:cxnSp>
            <p:nvCxnSpPr>
              <p:cNvPr id="250" name="直接连接符 249">
                <a:extLst>
                  <a:ext uri="{FF2B5EF4-FFF2-40B4-BE49-F238E27FC236}">
                    <a16:creationId xmlns:a16="http://schemas.microsoft.com/office/drawing/2014/main" id="{E3F034BF-C9F0-4934-8F93-EB33DE348687}"/>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1693B951-DA80-41AA-8FE4-AB4182F110AD}"/>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773733CE-91CE-41C3-968E-1707982363CE}"/>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9EBBE60A-9CD7-467A-A19A-A560343A57F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87BEDD95-5966-4CB1-9916-79AFE130C78F}"/>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C690DF68-9F15-460B-AB41-A3C06B73D8F9}"/>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94DE48C-688E-472B-9FD6-B676D736E5E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C449633B-FE4B-418B-AD82-44E01099CDB4}"/>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ADAB17E5-464B-4FFD-84FB-1352386D3EF8}"/>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465065A4-2C30-421C-A7CA-BF826F34ACEE}"/>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9AB2C3AA-1B07-4CD0-A4F8-1FE1EB266D7F}"/>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9B3BC555-16AC-487C-9C85-5B33A0AA58CE}"/>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02B5EE85-1F45-4452-84C7-654A150822A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3000BDA3-7219-4DAD-90B5-C09F9A75978A}"/>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7812C99D-64B0-4F00-91FF-D516F53F898F}"/>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12BD4385-3FEB-486B-8DFC-B379F0A698A9}"/>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3F9D1694-2D2E-4E43-9855-EC6D840D0FAB}"/>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CBAC97B3-0031-4B70-9F5B-205B5F1EC7E3}"/>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95155E0F-5AE3-4F9A-924F-7A3745FC3FF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62C9822C-D1A5-4C23-9FA0-79008B31CD91}"/>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CA8A785B-759F-435E-866E-EADC9165863A}"/>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111BCBD0-537F-4B77-A5EE-1E0367574491}"/>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7B8713A5-9E55-4B84-A8E5-E2C771AE4ED9}"/>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37226838-6B02-4256-857B-5D350E67F100}"/>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85852A4E-A9F0-429D-B2FF-097082DBE229}"/>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7CD89267-E14C-47F0-900C-51E5C9BB3D9D}"/>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C1C45EA4-05E0-4E76-AE85-F5AB1BBE432D}"/>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59857411-0A91-4CF9-81AE-C5170668520E}"/>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5286F12C-1C4C-43D2-9D3D-2DC92DFBA074}"/>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AD18D5DE-2C0A-4761-BF79-5D65299182AF}"/>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5587DAE3-A4C5-4E96-BA14-D02D3D4173A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B8E4795-7D86-493D-829B-080447C34FEE}"/>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4B34745F-7A81-4A3D-BF2A-C1C9FE65A238}"/>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14228D81-8F04-437C-AE18-9E376404CDD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EA9CA9D8-72F6-4E0B-A924-6F19FC2E17A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9A5F5494-A830-4A73-8A91-1F3D230C28CC}"/>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7F2534FA-7610-43F1-B792-A61E4B44D6F9}"/>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D6425474-6325-4B73-AC7F-47DAC6350389}"/>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A7FF3E63-9400-44D4-92D6-5B1E939A12E8}"/>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482E7B24-04DC-4ADC-A8E7-2D17BE25FAED}"/>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F4284C51-BF59-4361-9873-0D0396EF0335}"/>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0955A689-7136-4E8A-9D67-C7145215AC86}"/>
                </a:ext>
              </a:extLst>
            </p:cNvPr>
            <p:cNvGrpSpPr/>
            <p:nvPr/>
          </p:nvGrpSpPr>
          <p:grpSpPr>
            <a:xfrm>
              <a:off x="6246027" y="1185755"/>
              <a:ext cx="72000" cy="3981436"/>
              <a:chOff x="2667794" y="1185755"/>
              <a:chExt cx="1143958" cy="4072874"/>
            </a:xfrm>
          </p:grpSpPr>
          <p:cxnSp>
            <p:nvCxnSpPr>
              <p:cNvPr id="209" name="直接连接符 208">
                <a:extLst>
                  <a:ext uri="{FF2B5EF4-FFF2-40B4-BE49-F238E27FC236}">
                    <a16:creationId xmlns:a16="http://schemas.microsoft.com/office/drawing/2014/main" id="{9EF0A34C-367F-494B-9A91-EE2FE5CCFC7A}"/>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82AB730D-C740-419A-B071-71143B432157}"/>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611DA965-1A47-435D-8C36-E9A9125EED64}"/>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3C5B5E2E-4870-4727-B632-A47932CF7D1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8F3FB62D-5B69-48B8-AE92-10A966E0ED49}"/>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06D86A4-E1B1-4122-A40A-F487ADF2B763}"/>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BD829FF5-0551-4C19-897B-F227515D68E8}"/>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EDE0D100-1394-4B15-AA4B-3E9448DF23C2}"/>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84EDAE85-00D1-41A0-AE61-B9AE5C21F8BA}"/>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8F167BE1-237C-4674-8441-CE945B630E78}"/>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EE1B77E-B95F-43E9-9DAD-A372830AC41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28A2A731-B90C-458C-8530-177D586EAF5D}"/>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1CFCC9E9-7E53-4E02-BBDA-B9DA0AFB9ED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FA951A3C-5B68-4629-89C1-387FD00C8A47}"/>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F3B50849-575F-4BE1-9456-A3421C0207A8}"/>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A9ACE32D-D977-43AA-B02D-BA9FA470120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ED9E3CBA-C820-43C1-9D99-6F2B5A84F997}"/>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D4BEA4F4-4112-4F02-AE11-5BFEB0686367}"/>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85ADF71-12D2-422D-AE19-799E3CD7F44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37EC69B3-C8BD-4948-85FC-B7BD26C6A58A}"/>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95317307-92C4-4F9F-83BB-D450FF45E16F}"/>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0706C582-7AE8-4E07-BB89-13A27AE3DA8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D7C39652-F23D-4F6D-A1BC-B529F0701328}"/>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11EC33F-D434-4E77-9240-6D0D321278DE}"/>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EAD3275B-4EB3-43BD-83C3-8C4CE32347BD}"/>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A9346B17-FE94-488E-9834-0147A50A15F3}"/>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33742550-E9FF-416E-9703-FA96FA6179C2}"/>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1724CFF8-0105-4E42-A922-DE87613D47A6}"/>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B5E8CE81-1AFD-479B-B29B-19F59933A399}"/>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A3FAE772-0A19-4908-B5B1-94E27912788E}"/>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8AAF84A8-8E9D-4D98-8CCD-A6FCECC7A8B0}"/>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28F2FDC2-DE0A-43F7-BE9C-4AB160AF8110}"/>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03EBEC6-D239-40E4-8202-4424C35E0BD1}"/>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6E22725D-B11C-4D63-AE08-6FFCCC3BF84D}"/>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1AFD63AB-F825-4F9D-BABF-1BDBD801A02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57DD7464-A92D-4111-8C40-C87BAA331138}"/>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54F338F1-6AD3-41D5-BBD0-A378AF88155D}"/>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BABCBDEC-E2DE-4499-A5D2-FF3FCE2F1215}"/>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A2463CC5-4C3B-4AF4-874D-CA8E7460FFF6}"/>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A71908FC-3ABA-470A-8180-85400E612A28}"/>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B81AB6B6-FC77-4CC5-ADF1-79F4E2E932AA}"/>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DEA3CA25-2675-48B6-A67F-9FB9CD9DE808}"/>
                </a:ext>
              </a:extLst>
            </p:cNvPr>
            <p:cNvGrpSpPr/>
            <p:nvPr/>
          </p:nvGrpSpPr>
          <p:grpSpPr>
            <a:xfrm>
              <a:off x="8714980" y="1185755"/>
              <a:ext cx="54000" cy="3981436"/>
              <a:chOff x="2667794" y="1185755"/>
              <a:chExt cx="1143958" cy="4072874"/>
            </a:xfrm>
          </p:grpSpPr>
          <p:cxnSp>
            <p:nvCxnSpPr>
              <p:cNvPr id="168" name="直接连接符 167">
                <a:extLst>
                  <a:ext uri="{FF2B5EF4-FFF2-40B4-BE49-F238E27FC236}">
                    <a16:creationId xmlns:a16="http://schemas.microsoft.com/office/drawing/2014/main" id="{A60B29E8-7495-48B6-A5C3-56E765F399C6}"/>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1D545AC-E95F-4755-A045-510099DE5E33}"/>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62F8B64-8D58-40ED-8D69-95B0B0ACDED8}"/>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C45BBDE1-59DF-4677-8336-36E20833338A}"/>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266CBA5-E09D-4BA0-AF5A-C6F3DF7452D7}"/>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128535E9-9A67-43B5-A764-C0EB32C51CD0}"/>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DD4E84B7-6785-429D-81E1-13CCDA21B16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D406B61-734D-4440-B62C-C012651B7257}"/>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8BE68C1-FC10-46F9-80F3-A1FE4C4684FD}"/>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71E8346C-4B6F-4BE0-BBE8-B6E47F17083B}"/>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3C000027-77E3-4CFC-BF41-8DF908CD293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9F1656D8-581A-4EB6-A359-E11C9F14A56B}"/>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C9BED035-EF37-4494-B590-AD4110163CE7}"/>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85433FFE-2146-456C-8287-5426F89DA241}"/>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D38FF13D-8943-4893-9DFC-ADA9605AB226}"/>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D751A08-B4F8-4A26-A13E-B95CCDCC2C2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998AA20-84DC-41D2-B122-E74B9B4FDFF1}"/>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79B345E9-2C5B-47BF-9B0A-10C55174FE1B}"/>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2E4C576A-A000-4D10-BD10-79EBCAFECFB2}"/>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E762DC49-CE28-4382-BD2E-D19455FE733F}"/>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96E35438-2C94-487E-80A2-1C9151D95D45}"/>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61ECA5B6-E183-4ADE-9CC2-089661542D0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D13A796D-1B33-45CB-AC23-E45E86B2D3EF}"/>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BD775C51-C850-4091-B087-B4FE2423FB28}"/>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085C6601-3EE6-4564-8CF1-E30483DC8461}"/>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E2AC48C3-6E58-4F6A-836C-9A5A2845FB20}"/>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2A1344DA-6139-4572-9F9B-8B51BD4D0889}"/>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C4CADFA-86AE-4555-B38C-10701CAF4685}"/>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125FDA17-45ED-4B21-9CD8-23D3F373AE2B}"/>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FDC93D33-7E3E-42D5-A6CB-3474EE11A13A}"/>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330D164-B341-49B8-8139-ADD4660463C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23EBF8F0-8122-4A7D-A6EA-66751E5BACC6}"/>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231797BC-8B80-4DE0-A076-4A014C3EDF64}"/>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881170C-4701-4A4A-81DB-67B840604E6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1E9F8E84-8A07-4ECF-9E42-DF431FF7D420}"/>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D45DD6FE-0030-47B8-B5A1-3311B0AC3DD0}"/>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56F602B6-D054-4F3D-A193-79184588FC11}"/>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1EAF9E-2303-411D-8D11-37695FFA79C7}"/>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6786E0E-4EC4-43F5-AB58-3F2FF9474D15}"/>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4DCDF2D-00C2-4218-88E3-96BAFE1B3932}"/>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C8FBE3-CFDD-4B3A-9494-24F83CB54060}"/>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4D3DA3E3-4303-4F7B-B727-F2DC09E9065D}"/>
                </a:ext>
              </a:extLst>
            </p:cNvPr>
            <p:cNvGrpSpPr/>
            <p:nvPr/>
          </p:nvGrpSpPr>
          <p:grpSpPr>
            <a:xfrm>
              <a:off x="3799941" y="5113191"/>
              <a:ext cx="4970336" cy="54000"/>
              <a:chOff x="3799941" y="5197538"/>
              <a:chExt cx="4966550" cy="93191"/>
            </a:xfrm>
          </p:grpSpPr>
          <p:cxnSp>
            <p:nvCxnSpPr>
              <p:cNvPr id="117" name="直接连接符 116">
                <a:extLst>
                  <a:ext uri="{FF2B5EF4-FFF2-40B4-BE49-F238E27FC236}">
                    <a16:creationId xmlns:a16="http://schemas.microsoft.com/office/drawing/2014/main" id="{3940C827-7740-4983-9F50-87EBC2EB8839}"/>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C8C0A6A-69CD-455A-8A8D-C957721ADEF4}"/>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FEAF2BA-C2B5-45BF-925C-E5735CE46B54}"/>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CF9E44DF-28A8-466F-BB8C-A29236FE4B99}"/>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7D7685A-4FA8-4BF5-AF3A-31DC5638ADED}"/>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B8A8BAD-4A1D-4718-80E1-11FA4C37E19C}"/>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CE46F9B-9607-4A78-96DD-E7C4797DE5E8}"/>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E663314-206E-4899-90BB-EF37E8E2D7A9}"/>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2ACCCA5-1CC0-422F-8A58-56AD7F2B72C8}"/>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C571549A-905F-4ACB-B6A3-07CE2EF9AB0E}"/>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599AEDC-2168-401D-A806-016492C84B12}"/>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09995CB-A752-4C8A-950B-BAC5E4E4EB81}"/>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C8F7E76-1BD7-4E80-806D-3C1AB9C75EC9}"/>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58747D2-20F1-40BC-9660-D5B346192C97}"/>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505402D-373E-4DA6-9564-64775984E3D6}"/>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CCE92542-3616-487F-B6B2-7CD67FEC5C56}"/>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584BE24-3B7D-4304-81E2-09D693CE2D78}"/>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D7BEEF7-7B70-44DE-91FC-666FC6C3B36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90AD1C8E-C138-4FB1-A7E8-7758A3BF590A}"/>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962240E-A80F-47B2-B8ED-72AA6CFD5ED6}"/>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A9044AFF-F898-4BF0-A030-4CBD759B67ED}"/>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0EAABB3D-751C-49DB-85E5-FAD349E67619}"/>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34F375E-9A92-4557-98C5-B4BEB5DFB4D6}"/>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7CE97A76-D1E6-4C9E-9777-7A53ECB9D421}"/>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595814B0-D1A2-4626-8D17-40BEE7A398C0}"/>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68A416A9-7384-4D90-8C47-DBCAF784235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0B6163C-915F-43E8-A2E9-A4DE134F09E1}"/>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92424E7-9074-4272-9C04-714D83F54570}"/>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DA7326FA-3762-4E03-B7B1-0AC7154F548E}"/>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AE69890-B626-4DCA-80FB-C8526A154DFC}"/>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4C5B1DF-8E6B-4473-9029-60A63DFDEC8C}"/>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D76884F3-8C89-4C51-ACB1-52A7CC962661}"/>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0B575BC-9277-4EBA-B469-6E2F2C902883}"/>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D3BACBB5-4B63-4B99-8761-16FDE0FE660A}"/>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36DB7265-D7D8-412E-8AFA-1E87518FF3F6}"/>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F2A2F3B0-97CB-49C8-ADA6-7291EDE80E0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D3C2BA0-A24E-4138-8A59-4679E0BF86DD}"/>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910B212B-8052-4429-8135-7080E3528B68}"/>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9BB93D7-12DD-4C0F-9783-010B8CF30F91}"/>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5532548-2377-4DB0-9E93-E37F70E4AC0F}"/>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4EE7B72B-9EAA-459C-9345-1683F0B3F7E5}"/>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3104E11-F41A-419D-A66B-AE12950E3E17}"/>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CD02D304-BBFF-45FF-8613-77A3A1C89298}"/>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34695A-AD06-4DF5-9A26-04CA3191A293}"/>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8370F4C8-1195-4602-A279-9E7F7FBF8A3A}"/>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C93F45E3-5E99-4ADC-B489-F3A8D03AD7B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A8DEE35C-A682-4DC8-AF38-FCD3A719EA85}"/>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1DCF8DD-3D43-49C4-A131-1D2CD8124493}"/>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31B8FCBD-DC57-44A0-89E0-6A447F211C68}"/>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BCD967AA-1679-4DD4-AAD4-7A2394B9D82B}"/>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4FD986A-31B8-4B76-B51D-07C2E4F7531F}"/>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85764567-F634-41A9-951C-8B27C1206E1F}"/>
                </a:ext>
              </a:extLst>
            </p:cNvPr>
            <p:cNvGrpSpPr/>
            <p:nvPr/>
          </p:nvGrpSpPr>
          <p:grpSpPr>
            <a:xfrm>
              <a:off x="3799940" y="1185487"/>
              <a:ext cx="4970336" cy="54000"/>
              <a:chOff x="3799941" y="5197538"/>
              <a:chExt cx="4966550" cy="93191"/>
            </a:xfrm>
          </p:grpSpPr>
          <p:cxnSp>
            <p:nvCxnSpPr>
              <p:cNvPr id="66" name="直接连接符 65">
                <a:extLst>
                  <a:ext uri="{FF2B5EF4-FFF2-40B4-BE49-F238E27FC236}">
                    <a16:creationId xmlns:a16="http://schemas.microsoft.com/office/drawing/2014/main" id="{8367CD34-EDFD-4150-BBD5-603355DB538F}"/>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61062CE-C55E-4F19-9918-E4C649508D9C}"/>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B26A1CF-D347-419B-8561-98CFB612C91E}"/>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067F101-4F7E-4AD8-B249-F83D18FC6E72}"/>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87AFC48-B0F4-4C0B-BDD8-2A9A4DF14CD4}"/>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12B74F8-1402-4C9E-8326-3ECB02EA80D2}"/>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2CA9F41-C6B8-4DEF-9AF2-D209BA633610}"/>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DE6A7ED-2D9D-4371-9DFA-93444398E9F4}"/>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D23C624-D346-4055-88A2-DE06C6568F41}"/>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A364BBE-F635-4A02-A0EE-2D55C48BB69B}"/>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50E5B6B-9B6B-4D82-9F4C-D1D089DAFB8F}"/>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413EFFD-26C5-45A9-871A-CDA6ED0B3190}"/>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DCFBEDB-1106-4B37-B552-BF86F4CB44F5}"/>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77E8577-D365-406E-A1D0-0F9CC50F757B}"/>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68D0243-3CC1-4614-A250-7E42A460150F}"/>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DD67B3-11FA-4DDF-AC32-BA0923001AB2}"/>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037CF2D-A67D-4956-A138-C56C175E3CA9}"/>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8D4970E-6B97-4810-81D2-3C2AA25C5D8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D7911EBB-148D-4E7A-AC96-BFBC1D777322}"/>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6906F4F-D465-46F3-A843-A2EC88044B19}"/>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DE21D3B-5140-4063-A2AA-83A573635F3B}"/>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6752BCD-62A4-4DAB-85C9-76679B184FD7}"/>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AE20BC3-112D-4F40-B3C6-992B9E4D5D5E}"/>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9365C61-FB65-4E73-BF85-A1336646696C}"/>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5CFB79D-980F-4864-88B3-28FF3F6BE70B}"/>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92FABE7-5B40-4E1B-861D-204D3F0B6C1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8C2751D-E4E1-44F4-A161-6174C1F6925E}"/>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D650C6D-DBC1-4A01-BBA4-978D6933FF62}"/>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1E2E9A1-CD3B-4D4E-85F5-A285FCB6D50F}"/>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EA12C3D-877A-462E-A041-9368EE5978B1}"/>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AA2C499C-D08F-4581-9D71-249E964C808F}"/>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178967B-23DE-4D36-BF59-2C16E3A3C0B6}"/>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61868AD-5F4A-4427-9F1F-3027A570C3BC}"/>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92FA4B4-DEF7-4247-8E3F-A60A281B5751}"/>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2FD16386-DFFE-4D61-9889-532E5E31804A}"/>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2D7A933-E50B-4054-AD86-2808EBE7DAD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7572D66-A856-49B8-B1E6-06E12B021903}"/>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7AAC4CF-7F29-4EA4-9351-40D31199EDE4}"/>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EF3B51A-6575-48F7-A3B4-73693A1F7898}"/>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2A021B18-D09C-4D3E-9707-872BF839B031}"/>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D4E15A0F-5FEC-44F8-B092-D0D9D0B0C864}"/>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6B50467-3DF0-45B9-ABB0-566C4C9B150B}"/>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E13A797-07EE-4037-B87B-25764B5294B4}"/>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B79A6B8-1D60-492B-8CBA-F5F68EF81307}"/>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C673DEE-9C3D-41C7-BD85-461158CB0B63}"/>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61D59934-BFDE-4B0C-B288-F76BB379248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C011F19-5B3D-40CA-8FE8-C6E249B46EB8}"/>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357BD187-0BAE-48A5-94F6-314CDF3DC671}"/>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7BCD906-2BF9-4B46-87B6-3006CD8F3A19}"/>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CE0510A2-00F8-4BAF-A055-40AE8249E04F}"/>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460DC018-5E7A-41EE-9769-E5CDF8DC86B5}"/>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E11EFB53-026F-411E-9C03-C8AFA7BC4C23}"/>
                </a:ext>
              </a:extLst>
            </p:cNvPr>
            <p:cNvGrpSpPr/>
            <p:nvPr/>
          </p:nvGrpSpPr>
          <p:grpSpPr>
            <a:xfrm>
              <a:off x="4297614" y="1185761"/>
              <a:ext cx="3976687" cy="3981440"/>
              <a:chOff x="4297614" y="1185761"/>
              <a:chExt cx="3976687" cy="3981440"/>
            </a:xfrm>
          </p:grpSpPr>
          <p:cxnSp>
            <p:nvCxnSpPr>
              <p:cNvPr id="58" name="直接连接符 57">
                <a:extLst>
                  <a:ext uri="{FF2B5EF4-FFF2-40B4-BE49-F238E27FC236}">
                    <a16:creationId xmlns:a16="http://schemas.microsoft.com/office/drawing/2014/main" id="{0C6BC823-EBEC-453C-8662-C8A1955FC9B2}"/>
                  </a:ext>
                </a:extLst>
              </p:cNvPr>
              <p:cNvCxnSpPr/>
              <p:nvPr/>
            </p:nvCxnSpPr>
            <p:spPr>
              <a:xfrm>
                <a:off x="4297614"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03F135F-FA18-4501-BE9F-F920E7518B9C}"/>
                  </a:ext>
                </a:extLst>
              </p:cNvPr>
              <p:cNvCxnSpPr/>
              <p:nvPr/>
            </p:nvCxnSpPr>
            <p:spPr>
              <a:xfrm>
                <a:off x="4795295"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164DDFB-77DA-42D4-8259-1020283BACFA}"/>
                  </a:ext>
                </a:extLst>
              </p:cNvPr>
              <p:cNvCxnSpPr/>
              <p:nvPr/>
            </p:nvCxnSpPr>
            <p:spPr>
              <a:xfrm>
                <a:off x="52929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805A6A4-7971-4B94-A13C-6A8F0053B52A}"/>
                  </a:ext>
                </a:extLst>
              </p:cNvPr>
              <p:cNvCxnSpPr/>
              <p:nvPr/>
            </p:nvCxnSpPr>
            <p:spPr>
              <a:xfrm>
                <a:off x="57882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273B9BF-7F1D-471B-9D65-327F3A8634AA}"/>
                  </a:ext>
                </a:extLst>
              </p:cNvPr>
              <p:cNvCxnSpPr/>
              <p:nvPr/>
            </p:nvCxnSpPr>
            <p:spPr>
              <a:xfrm>
                <a:off x="67836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DC17E03-8387-4C0B-BA6C-5541AA81EF01}"/>
                  </a:ext>
                </a:extLst>
              </p:cNvPr>
              <p:cNvCxnSpPr/>
              <p:nvPr/>
            </p:nvCxnSpPr>
            <p:spPr>
              <a:xfrm>
                <a:off x="72789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FFE7645-8556-487A-B0A2-9C755406DC4C}"/>
                  </a:ext>
                </a:extLst>
              </p:cNvPr>
              <p:cNvCxnSpPr/>
              <p:nvPr/>
            </p:nvCxnSpPr>
            <p:spPr>
              <a:xfrm>
                <a:off x="7776619"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526D86E-A5AC-40CA-8C49-523030B80A5A}"/>
                  </a:ext>
                </a:extLst>
              </p:cNvPr>
              <p:cNvCxnSpPr/>
              <p:nvPr/>
            </p:nvCxnSpPr>
            <p:spPr>
              <a:xfrm>
                <a:off x="8274301"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sp>
        <p:nvSpPr>
          <p:cNvPr id="9" name="文本框 8">
            <a:extLst>
              <a:ext uri="{FF2B5EF4-FFF2-40B4-BE49-F238E27FC236}">
                <a16:creationId xmlns:a16="http://schemas.microsoft.com/office/drawing/2014/main" id="{98DEAB61-C1B7-45D8-8B85-1A92AC75BD51}"/>
              </a:ext>
            </a:extLst>
          </p:cNvPr>
          <p:cNvSpPr txBox="1"/>
          <p:nvPr/>
        </p:nvSpPr>
        <p:spPr>
          <a:xfrm>
            <a:off x="6320040" y="1163861"/>
            <a:ext cx="1831163" cy="323165"/>
          </a:xfrm>
          <a:prstGeom prst="rect">
            <a:avLst/>
          </a:prstGeom>
          <a:noFill/>
        </p:spPr>
        <p:txBody>
          <a:bodyPr wrap="square" rtlCol="0">
            <a:spAutoFit/>
          </a:bodyPr>
          <a:lstStyle/>
          <a:p>
            <a:pPr algn="ctr"/>
            <a:r>
              <a:rPr lang="en-US" altLang="zh-CN" sz="1500">
                <a:solidFill>
                  <a:schemeClr val="bg1"/>
                </a:solidFill>
                <a:latin typeface="微软雅黑" panose="020B0503020204020204" pitchFamily="34" charset="-122"/>
                <a:ea typeface="微软雅黑" panose="020B0503020204020204" pitchFamily="34" charset="-122"/>
              </a:rPr>
              <a:t>M Pos: 1.740ms</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501E931-CFF3-486B-A068-1FA2750A97F8}"/>
              </a:ext>
            </a:extLst>
          </p:cNvPr>
          <p:cNvSpPr txBox="1"/>
          <p:nvPr/>
        </p:nvSpPr>
        <p:spPr>
          <a:xfrm>
            <a:off x="5047168" y="1152407"/>
            <a:ext cx="1060155" cy="323165"/>
          </a:xfrm>
          <a:prstGeom prst="rect">
            <a:avLst/>
          </a:prstGeom>
          <a:noFill/>
        </p:spPr>
        <p:txBody>
          <a:bodyPr wrap="square" rtlCol="0">
            <a:spAutoFit/>
          </a:bodyPr>
          <a:lstStyle/>
          <a:p>
            <a:pPr algn="ct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Trig</a:t>
            </a:r>
            <a:r>
              <a:rPr lang="en-US" altLang="zh-CN" sz="1500">
                <a:solidFill>
                  <a:srgbClr val="11ED11"/>
                </a:solidFill>
                <a:latin typeface="Consolas" panose="020B0609020204030204" pitchFamily="49" charset="0"/>
                <a:ea typeface="微软雅黑" panose="020B0503020204020204" pitchFamily="34" charset="-122"/>
                <a:cs typeface="Consolas" panose="020B0609020204030204" pitchFamily="49" charset="0"/>
              </a:rPr>
              <a:t>’</a:t>
            </a: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d</a:t>
            </a:r>
            <a:endParaRPr lang="zh-CN" altLang="en-US"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endParaRPr>
          </a:p>
        </p:txBody>
      </p:sp>
      <p:sp>
        <p:nvSpPr>
          <p:cNvPr id="11" name="矩形 10">
            <a:extLst>
              <a:ext uri="{FF2B5EF4-FFF2-40B4-BE49-F238E27FC236}">
                <a16:creationId xmlns:a16="http://schemas.microsoft.com/office/drawing/2014/main" id="{5887E4F8-A2F9-47BB-A949-F452A793A37F}"/>
              </a:ext>
            </a:extLst>
          </p:cNvPr>
          <p:cNvSpPr/>
          <p:nvPr/>
        </p:nvSpPr>
        <p:spPr>
          <a:xfrm>
            <a:off x="5072556" y="1187261"/>
            <a:ext cx="189878" cy="228596"/>
          </a:xfrm>
          <a:prstGeom prst="rect">
            <a:avLst/>
          </a:prstGeom>
          <a:solidFill>
            <a:srgbClr val="11E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rgbClr val="285D93"/>
                </a:solidFill>
              </a:rPr>
              <a:t>T</a:t>
            </a:r>
            <a:endParaRPr lang="zh-CN" altLang="en-US" sz="1400" b="1">
              <a:solidFill>
                <a:srgbClr val="285D93"/>
              </a:solidFill>
            </a:endParaRPr>
          </a:p>
        </p:txBody>
      </p:sp>
      <p:sp>
        <p:nvSpPr>
          <p:cNvPr id="12" name="文本框 11">
            <a:extLst>
              <a:ext uri="{FF2B5EF4-FFF2-40B4-BE49-F238E27FC236}">
                <a16:creationId xmlns:a16="http://schemas.microsoft.com/office/drawing/2014/main" id="{BF083755-CEB2-4EB5-8CBE-3289450CEB37}"/>
              </a:ext>
            </a:extLst>
          </p:cNvPr>
          <p:cNvSpPr txBox="1"/>
          <p:nvPr/>
        </p:nvSpPr>
        <p:spPr>
          <a:xfrm>
            <a:off x="2834755" y="5448230"/>
            <a:ext cx="1277871" cy="492443"/>
          </a:xfrm>
          <a:prstGeom prst="rect">
            <a:avLst/>
          </a:prstGeom>
          <a:noFill/>
        </p:spPr>
        <p:txBody>
          <a:bodyPr wrap="square" rtlCol="0">
            <a:spAutoFit/>
          </a:bodyPr>
          <a:lstStyle/>
          <a:p>
            <a:pPr algn="ctr"/>
            <a:r>
              <a:rPr lang="en-US" altLang="zh-CN" sz="1300">
                <a:solidFill>
                  <a:srgbClr val="FFF600"/>
                </a:solidFill>
                <a:latin typeface="微软雅黑" panose="020B0503020204020204" pitchFamily="34" charset="-122"/>
                <a:ea typeface="微软雅黑" panose="020B0503020204020204" pitchFamily="34" charset="-122"/>
              </a:rPr>
              <a:t>CH1  20.0mV </a:t>
            </a:r>
            <a:endParaRPr lang="zh-CN" altLang="en-US" sz="1300">
              <a:solidFill>
                <a:srgbClr val="FFF600"/>
              </a:solidFill>
              <a:latin typeface="微软雅黑" panose="020B0503020204020204" pitchFamily="34" charset="-122"/>
              <a:ea typeface="微软雅黑" panose="020B0503020204020204" pitchFamily="34" charset="-122"/>
            </a:endParaRPr>
          </a:p>
          <a:p>
            <a:pPr algn="ctr"/>
            <a:endParaRPr lang="zh-CN" altLang="en-US" sz="1300">
              <a:solidFill>
                <a:srgbClr val="FFF6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4BA0831-EED6-46AC-82FA-038530D3A1CB}"/>
              </a:ext>
            </a:extLst>
          </p:cNvPr>
          <p:cNvSpPr txBox="1"/>
          <p:nvPr/>
        </p:nvSpPr>
        <p:spPr>
          <a:xfrm>
            <a:off x="4086505" y="5448230"/>
            <a:ext cx="1295743" cy="292388"/>
          </a:xfrm>
          <a:prstGeom prst="rect">
            <a:avLst/>
          </a:prstGeom>
          <a:noFill/>
        </p:spPr>
        <p:txBody>
          <a:bodyPr wrap="square" rtlCol="0">
            <a:spAutoFit/>
          </a:bodyPr>
          <a:lstStyle/>
          <a:p>
            <a:pPr algn="ctr"/>
            <a:r>
              <a:rPr lang="en-US" altLang="zh-CN" sz="1300">
                <a:solidFill>
                  <a:srgbClr val="02FCFB"/>
                </a:solidFill>
                <a:latin typeface="微软雅黑" panose="020B0503020204020204" pitchFamily="34" charset="-122"/>
                <a:ea typeface="微软雅黑" panose="020B0503020204020204" pitchFamily="34" charset="-122"/>
              </a:rPr>
              <a:t>CH2  2.00V</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EBCA6F4-E501-43B7-BDDB-6D3B819FB9ED}"/>
              </a:ext>
            </a:extLst>
          </p:cNvPr>
          <p:cNvSpPr txBox="1"/>
          <p:nvPr/>
        </p:nvSpPr>
        <p:spPr>
          <a:xfrm>
            <a:off x="5518562" y="5448230"/>
            <a:ext cx="1804487" cy="569387"/>
          </a:xfrm>
          <a:prstGeom prst="rect">
            <a:avLst/>
          </a:prstGeom>
          <a:noFill/>
        </p:spPr>
        <p:txBody>
          <a:bodyPr wrap="square" rtlCol="0">
            <a:spAutoFit/>
          </a:bodyPr>
          <a:lstStyle/>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M 500us</a:t>
            </a:r>
          </a:p>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12-Jan-19  19:41</a:t>
            </a:r>
            <a:endParaRPr lang="zh-CN" altLang="en-US" sz="130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4FFDA2-44BC-410F-A8C1-6F329F92B068}"/>
              </a:ext>
            </a:extLst>
          </p:cNvPr>
          <p:cNvSpPr txBox="1"/>
          <p:nvPr/>
        </p:nvSpPr>
        <p:spPr>
          <a:xfrm>
            <a:off x="7422456" y="5448230"/>
            <a:ext cx="1372152" cy="569387"/>
          </a:xfrm>
          <a:prstGeom prst="rect">
            <a:avLst/>
          </a:prstGeom>
          <a:noFill/>
        </p:spPr>
        <p:txBody>
          <a:bodyPr wrap="square" rtlCol="0">
            <a:spAutoFit/>
          </a:bodyPr>
          <a:lstStyle/>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CH2  /  3.04V</a:t>
            </a:r>
          </a:p>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118.930Hz</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8DBAE2B6-7C20-441A-9C17-4F0901004F71}"/>
              </a:ext>
            </a:extLst>
          </p:cNvPr>
          <p:cNvSpPr/>
          <p:nvPr/>
        </p:nvSpPr>
        <p:spPr>
          <a:xfrm>
            <a:off x="4061242" y="1212651"/>
            <a:ext cx="372432" cy="181004"/>
          </a:xfrm>
          <a:custGeom>
            <a:avLst/>
            <a:gdLst>
              <a:gd name="connsiteX0" fmla="*/ 0 w 1295400"/>
              <a:gd name="connsiteY0" fmla="*/ 1143000 h 1143000"/>
              <a:gd name="connsiteX1" fmla="*/ 120650 w 1295400"/>
              <a:gd name="connsiteY1" fmla="*/ 971550 h 1143000"/>
              <a:gd name="connsiteX2" fmla="*/ 196850 w 1295400"/>
              <a:gd name="connsiteY2" fmla="*/ 1143000 h 1143000"/>
              <a:gd name="connsiteX3" fmla="*/ 298450 w 1295400"/>
              <a:gd name="connsiteY3" fmla="*/ 971550 h 1143000"/>
              <a:gd name="connsiteX4" fmla="*/ 368300 w 1295400"/>
              <a:gd name="connsiteY4" fmla="*/ 1143000 h 1143000"/>
              <a:gd name="connsiteX5" fmla="*/ 463550 w 1295400"/>
              <a:gd name="connsiteY5" fmla="*/ 996950 h 1143000"/>
              <a:gd name="connsiteX6" fmla="*/ 463550 w 1295400"/>
              <a:gd name="connsiteY6" fmla="*/ 6350 h 1143000"/>
              <a:gd name="connsiteX7" fmla="*/ 546100 w 1295400"/>
              <a:gd name="connsiteY7" fmla="*/ 165100 h 1143000"/>
              <a:gd name="connsiteX8" fmla="*/ 615950 w 1295400"/>
              <a:gd name="connsiteY8" fmla="*/ 0 h 1143000"/>
              <a:gd name="connsiteX9" fmla="*/ 698500 w 1295400"/>
              <a:gd name="connsiteY9" fmla="*/ 152400 h 1143000"/>
              <a:gd name="connsiteX10" fmla="*/ 787400 w 1295400"/>
              <a:gd name="connsiteY10" fmla="*/ 6350 h 1143000"/>
              <a:gd name="connsiteX11" fmla="*/ 850900 w 1295400"/>
              <a:gd name="connsiteY11" fmla="*/ 139700 h 1143000"/>
              <a:gd name="connsiteX12" fmla="*/ 844550 w 1295400"/>
              <a:gd name="connsiteY12" fmla="*/ 984250 h 1143000"/>
              <a:gd name="connsiteX13" fmla="*/ 920750 w 1295400"/>
              <a:gd name="connsiteY13" fmla="*/ 1123950 h 1143000"/>
              <a:gd name="connsiteX14" fmla="*/ 1003300 w 1295400"/>
              <a:gd name="connsiteY14" fmla="*/ 1009650 h 1143000"/>
              <a:gd name="connsiteX15" fmla="*/ 1104900 w 1295400"/>
              <a:gd name="connsiteY15" fmla="*/ 1136650 h 1143000"/>
              <a:gd name="connsiteX16" fmla="*/ 1200150 w 1295400"/>
              <a:gd name="connsiteY16" fmla="*/ 1016000 h 1143000"/>
              <a:gd name="connsiteX17" fmla="*/ 1295400 w 1295400"/>
              <a:gd name="connsiteY17" fmla="*/ 113665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143000">
                <a:moveTo>
                  <a:pt x="0" y="1143000"/>
                </a:moveTo>
                <a:lnTo>
                  <a:pt x="120650" y="971550"/>
                </a:lnTo>
                <a:lnTo>
                  <a:pt x="196850" y="1143000"/>
                </a:lnTo>
                <a:lnTo>
                  <a:pt x="298450" y="971550"/>
                </a:lnTo>
                <a:lnTo>
                  <a:pt x="368300" y="1143000"/>
                </a:lnTo>
                <a:lnTo>
                  <a:pt x="463550" y="996950"/>
                </a:lnTo>
                <a:lnTo>
                  <a:pt x="463550" y="6350"/>
                </a:lnTo>
                <a:lnTo>
                  <a:pt x="546100" y="165100"/>
                </a:lnTo>
                <a:lnTo>
                  <a:pt x="615950" y="0"/>
                </a:lnTo>
                <a:lnTo>
                  <a:pt x="698500" y="152400"/>
                </a:lnTo>
                <a:lnTo>
                  <a:pt x="787400" y="6350"/>
                </a:lnTo>
                <a:lnTo>
                  <a:pt x="850900" y="139700"/>
                </a:lnTo>
                <a:cubicBezTo>
                  <a:pt x="848783" y="421217"/>
                  <a:pt x="846667" y="702733"/>
                  <a:pt x="844550" y="984250"/>
                </a:cubicBezTo>
                <a:lnTo>
                  <a:pt x="920750" y="1123950"/>
                </a:lnTo>
                <a:lnTo>
                  <a:pt x="1003300" y="1009650"/>
                </a:lnTo>
                <a:lnTo>
                  <a:pt x="1104900" y="1136650"/>
                </a:lnTo>
                <a:lnTo>
                  <a:pt x="1200150" y="1016000"/>
                </a:lnTo>
                <a:lnTo>
                  <a:pt x="1295400" y="113665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7EEAB4D-AB87-4B2C-960E-878B2234940B}"/>
              </a:ext>
            </a:extLst>
          </p:cNvPr>
          <p:cNvSpPr txBox="1"/>
          <p:nvPr/>
        </p:nvSpPr>
        <p:spPr>
          <a:xfrm>
            <a:off x="2824487" y="1031522"/>
            <a:ext cx="808534" cy="461665"/>
          </a:xfrm>
          <a:prstGeom prst="rect">
            <a:avLst/>
          </a:prstGeom>
          <a:noFill/>
        </p:spPr>
        <p:txBody>
          <a:bodyPr wrap="square" rtlCol="0">
            <a:spAutoFit/>
          </a:bodyPr>
          <a:lstStyle/>
          <a:p>
            <a:pPr algn="ctr"/>
            <a:r>
              <a:rPr lang="en-US" altLang="zh-CN" sz="2400" b="1">
                <a:solidFill>
                  <a:schemeClr val="bg1"/>
                </a:solidFill>
                <a:latin typeface="华文楷体" panose="02010600040101010101" pitchFamily="2" charset="-122"/>
                <a:ea typeface="华文楷体" panose="02010600040101010101" pitchFamily="2" charset="-122"/>
              </a:rPr>
              <a:t>TeK</a:t>
            </a:r>
            <a:endParaRPr lang="zh-CN" altLang="en-US" sz="2400" b="1">
              <a:solidFill>
                <a:schemeClr val="bg1"/>
              </a:solidFill>
              <a:latin typeface="华文楷体" panose="02010600040101010101" pitchFamily="2" charset="-122"/>
              <a:ea typeface="华文楷体" panose="02010600040101010101" pitchFamily="2" charset="-122"/>
            </a:endParaRPr>
          </a:p>
        </p:txBody>
      </p:sp>
      <p:sp>
        <p:nvSpPr>
          <p:cNvPr id="18" name="矩形 17">
            <a:extLst>
              <a:ext uri="{FF2B5EF4-FFF2-40B4-BE49-F238E27FC236}">
                <a16:creationId xmlns:a16="http://schemas.microsoft.com/office/drawing/2014/main" id="{4E831197-1D75-47AA-B61A-A4974C96F767}"/>
              </a:ext>
            </a:extLst>
          </p:cNvPr>
          <p:cNvSpPr/>
          <p:nvPr/>
        </p:nvSpPr>
        <p:spPr>
          <a:xfrm>
            <a:off x="8413566" y="5100818"/>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关闭</a:t>
            </a:r>
          </a:p>
        </p:txBody>
      </p:sp>
      <p:sp>
        <p:nvSpPr>
          <p:cNvPr id="19" name="矩形 18">
            <a:extLst>
              <a:ext uri="{FF2B5EF4-FFF2-40B4-BE49-F238E27FC236}">
                <a16:creationId xmlns:a16="http://schemas.microsoft.com/office/drawing/2014/main" id="{C0270EC1-8CA7-4BEB-A834-2DEA4ABBD7DD}"/>
              </a:ext>
            </a:extLst>
          </p:cNvPr>
          <p:cNvSpPr/>
          <p:nvPr/>
        </p:nvSpPr>
        <p:spPr>
          <a:xfrm>
            <a:off x="8350976" y="4697930"/>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反相</a:t>
            </a:r>
          </a:p>
        </p:txBody>
      </p:sp>
      <p:sp>
        <p:nvSpPr>
          <p:cNvPr id="20" name="箭头: 右 19">
            <a:extLst>
              <a:ext uri="{FF2B5EF4-FFF2-40B4-BE49-F238E27FC236}">
                <a16:creationId xmlns:a16="http://schemas.microsoft.com/office/drawing/2014/main" id="{C6B652FD-B307-44C9-BE6A-42FF198F0238}"/>
              </a:ext>
            </a:extLst>
          </p:cNvPr>
          <p:cNvSpPr/>
          <p:nvPr/>
        </p:nvSpPr>
        <p:spPr>
          <a:xfrm rot="5400000">
            <a:off x="3870696" y="1494149"/>
            <a:ext cx="144228" cy="129986"/>
          </a:xfrm>
          <a:prstGeom prst="rightArrow">
            <a:avLst>
              <a:gd name="adj1" fmla="val 1666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60FFE087-248B-44AD-AAAA-5531F911459E}"/>
              </a:ext>
            </a:extLst>
          </p:cNvPr>
          <p:cNvSpPr/>
          <p:nvPr/>
        </p:nvSpPr>
        <p:spPr>
          <a:xfrm rot="10800000">
            <a:off x="8093909" y="2611714"/>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6F3543D9-A6A1-456E-B01B-F1A61034A6A0}"/>
              </a:ext>
            </a:extLst>
          </p:cNvPr>
          <p:cNvSpPr/>
          <p:nvPr/>
        </p:nvSpPr>
        <p:spPr>
          <a:xfrm>
            <a:off x="3069558" y="3361365"/>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BAA6B6A-EEED-4351-851A-FE942F0927BA}"/>
              </a:ext>
            </a:extLst>
          </p:cNvPr>
          <p:cNvPicPr>
            <a:picLocks noChangeAspect="1"/>
          </p:cNvPicPr>
          <p:nvPr/>
        </p:nvPicPr>
        <p:blipFill>
          <a:blip r:embed="rId3"/>
          <a:srcRect l="4058" r="2424"/>
          <a:stretch>
            <a:fillRect/>
          </a:stretch>
        </p:blipFill>
        <p:spPr>
          <a:xfrm>
            <a:off x="3253374" y="2424800"/>
            <a:ext cx="4971600" cy="1761897"/>
          </a:xfrm>
          <a:custGeom>
            <a:avLst/>
            <a:gdLst>
              <a:gd name="connsiteX0" fmla="*/ 0 w 4971600"/>
              <a:gd name="connsiteY0" fmla="*/ 0 h 1761897"/>
              <a:gd name="connsiteX1" fmla="*/ 4971600 w 4971600"/>
              <a:gd name="connsiteY1" fmla="*/ 0 h 1761897"/>
              <a:gd name="connsiteX2" fmla="*/ 4971600 w 4971600"/>
              <a:gd name="connsiteY2" fmla="*/ 1761897 h 1761897"/>
              <a:gd name="connsiteX3" fmla="*/ 0 w 4971600"/>
              <a:gd name="connsiteY3" fmla="*/ 1761897 h 1761897"/>
            </a:gdLst>
            <a:ahLst/>
            <a:cxnLst>
              <a:cxn ang="0">
                <a:pos x="connsiteX0" y="connsiteY0"/>
              </a:cxn>
              <a:cxn ang="0">
                <a:pos x="connsiteX1" y="connsiteY1"/>
              </a:cxn>
              <a:cxn ang="0">
                <a:pos x="connsiteX2" y="connsiteY2"/>
              </a:cxn>
              <a:cxn ang="0">
                <a:pos x="connsiteX3" y="connsiteY3"/>
              </a:cxn>
            </a:cxnLst>
            <a:rect l="l" t="t" r="r" b="b"/>
            <a:pathLst>
              <a:path w="4971600" h="1761897">
                <a:moveTo>
                  <a:pt x="0" y="0"/>
                </a:moveTo>
                <a:lnTo>
                  <a:pt x="4971600" y="0"/>
                </a:lnTo>
                <a:lnTo>
                  <a:pt x="4971600" y="1761897"/>
                </a:lnTo>
                <a:lnTo>
                  <a:pt x="0" y="1761897"/>
                </a:lnTo>
                <a:close/>
              </a:path>
            </a:pathLst>
          </a:custGeom>
        </p:spPr>
      </p:pic>
      <p:grpSp>
        <p:nvGrpSpPr>
          <p:cNvPr id="24" name="组合 23">
            <a:extLst>
              <a:ext uri="{FF2B5EF4-FFF2-40B4-BE49-F238E27FC236}">
                <a16:creationId xmlns:a16="http://schemas.microsoft.com/office/drawing/2014/main" id="{5B754F23-E552-4695-91BE-9A8B8A78D0EA}"/>
              </a:ext>
            </a:extLst>
          </p:cNvPr>
          <p:cNvGrpSpPr/>
          <p:nvPr/>
        </p:nvGrpSpPr>
        <p:grpSpPr>
          <a:xfrm>
            <a:off x="8349661" y="1487026"/>
            <a:ext cx="793143" cy="3981440"/>
            <a:chOff x="1105101" y="5563301"/>
            <a:chExt cx="442370" cy="1294699"/>
          </a:xfrm>
        </p:grpSpPr>
        <p:cxnSp>
          <p:nvCxnSpPr>
            <p:cNvPr id="45" name="直接连接符 44">
              <a:extLst>
                <a:ext uri="{FF2B5EF4-FFF2-40B4-BE49-F238E27FC236}">
                  <a16:creationId xmlns:a16="http://schemas.microsoft.com/office/drawing/2014/main" id="{24AAB69A-C8C4-46A1-AF1B-6F1BEA2A1103}"/>
                </a:ext>
              </a:extLst>
            </p:cNvPr>
            <p:cNvCxnSpPr>
              <a:cxnSpLocks/>
            </p:cNvCxnSpPr>
            <p:nvPr/>
          </p:nvCxnSpPr>
          <p:spPr>
            <a:xfrm>
              <a:off x="1105101" y="556330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782EA2-E7B6-405E-9265-07B1CCF8AC9A}"/>
                </a:ext>
              </a:extLst>
            </p:cNvPr>
            <p:cNvCxnSpPr>
              <a:cxnSpLocks/>
            </p:cNvCxnSpPr>
            <p:nvPr/>
          </p:nvCxnSpPr>
          <p:spPr>
            <a:xfrm>
              <a:off x="1105101" y="582224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D32420C-B3AE-48F0-A46A-7E8C8887E0C9}"/>
                </a:ext>
              </a:extLst>
            </p:cNvPr>
            <p:cNvCxnSpPr>
              <a:cxnSpLocks/>
            </p:cNvCxnSpPr>
            <p:nvPr/>
          </p:nvCxnSpPr>
          <p:spPr>
            <a:xfrm>
              <a:off x="1105101" y="608118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E0E3336-FA98-449F-95FE-EDD02F20F936}"/>
                </a:ext>
              </a:extLst>
            </p:cNvPr>
            <p:cNvCxnSpPr>
              <a:cxnSpLocks/>
            </p:cNvCxnSpPr>
            <p:nvPr/>
          </p:nvCxnSpPr>
          <p:spPr>
            <a:xfrm>
              <a:off x="1105101" y="634012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64AE901-F545-43D8-B7D6-6C627E364803}"/>
                </a:ext>
              </a:extLst>
            </p:cNvPr>
            <p:cNvCxnSpPr>
              <a:cxnSpLocks/>
            </p:cNvCxnSpPr>
            <p:nvPr/>
          </p:nvCxnSpPr>
          <p:spPr>
            <a:xfrm>
              <a:off x="1105101" y="659906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E5910DE-D411-4BFE-9A49-4D48B1748AEE}"/>
                </a:ext>
              </a:extLst>
            </p:cNvPr>
            <p:cNvCxnSpPr>
              <a:cxnSpLocks/>
            </p:cNvCxnSpPr>
            <p:nvPr/>
          </p:nvCxnSpPr>
          <p:spPr>
            <a:xfrm>
              <a:off x="1105101" y="6858000"/>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7DAD475A-B931-457E-B5A9-6A1E52D55AA9}"/>
              </a:ext>
            </a:extLst>
          </p:cNvPr>
          <p:cNvSpPr/>
          <p:nvPr/>
        </p:nvSpPr>
        <p:spPr>
          <a:xfrm>
            <a:off x="8363790" y="3888541"/>
            <a:ext cx="713193" cy="732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探头</a:t>
            </a:r>
            <a:endParaRPr lang="en-US" altLang="zh-CN" sz="2500">
              <a:solidFill>
                <a:srgbClr val="02FCFB"/>
              </a:solidFill>
              <a:latin typeface="新宋体" panose="02010609030101010101" pitchFamily="49" charset="-122"/>
              <a:ea typeface="新宋体" panose="02010609030101010101" pitchFamily="49" charset="-122"/>
            </a:endParaRPr>
          </a:p>
          <a:p>
            <a:pPr algn="ctr"/>
            <a:r>
              <a:rPr lang="en-US" altLang="zh-CN" sz="1300">
                <a:solidFill>
                  <a:srgbClr val="02FCFB"/>
                </a:solidFill>
                <a:latin typeface="微软雅黑" panose="020B0503020204020204" pitchFamily="34" charset="-122"/>
                <a:ea typeface="微软雅黑" panose="020B0503020204020204" pitchFamily="34" charset="-122"/>
              </a:rPr>
              <a:t>10X</a:t>
            </a:r>
          </a:p>
          <a:p>
            <a:pPr algn="ctr"/>
            <a:r>
              <a:rPr lang="en-US" altLang="zh-CN" sz="1300">
                <a:solidFill>
                  <a:srgbClr val="02FCFB"/>
                </a:solidFill>
                <a:latin typeface="微软雅黑" panose="020B0503020204020204" pitchFamily="34" charset="-122"/>
                <a:ea typeface="微软雅黑" panose="020B0503020204020204" pitchFamily="34" charset="-122"/>
              </a:rPr>
              <a:t>Voltage</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4A1B79B2-D8DB-4434-8361-807D71A25E13}"/>
              </a:ext>
            </a:extLst>
          </p:cNvPr>
          <p:cNvSpPr/>
          <p:nvPr/>
        </p:nvSpPr>
        <p:spPr>
          <a:xfrm>
            <a:off x="8439187" y="3513697"/>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粗调</a:t>
            </a:r>
          </a:p>
        </p:txBody>
      </p:sp>
      <p:sp>
        <p:nvSpPr>
          <p:cNvPr id="27" name="矩形 26">
            <a:extLst>
              <a:ext uri="{FF2B5EF4-FFF2-40B4-BE49-F238E27FC236}">
                <a16:creationId xmlns:a16="http://schemas.microsoft.com/office/drawing/2014/main" id="{EEF3FA30-F91A-4814-B460-B6EFAFA56E26}"/>
              </a:ext>
            </a:extLst>
          </p:cNvPr>
          <p:cNvSpPr/>
          <p:nvPr/>
        </p:nvSpPr>
        <p:spPr>
          <a:xfrm>
            <a:off x="8426053" y="1914541"/>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直流</a:t>
            </a:r>
          </a:p>
        </p:txBody>
      </p:sp>
      <p:sp>
        <p:nvSpPr>
          <p:cNvPr id="28" name="矩形 27">
            <a:extLst>
              <a:ext uri="{FF2B5EF4-FFF2-40B4-BE49-F238E27FC236}">
                <a16:creationId xmlns:a16="http://schemas.microsoft.com/office/drawing/2014/main" id="{B392969F-3839-455A-AA4C-54B052222616}"/>
              </a:ext>
            </a:extLst>
          </p:cNvPr>
          <p:cNvSpPr/>
          <p:nvPr/>
        </p:nvSpPr>
        <p:spPr>
          <a:xfrm>
            <a:off x="8363463" y="1511653"/>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耦合</a:t>
            </a:r>
          </a:p>
        </p:txBody>
      </p:sp>
      <p:sp>
        <p:nvSpPr>
          <p:cNvPr id="29" name="文本框 28">
            <a:extLst>
              <a:ext uri="{FF2B5EF4-FFF2-40B4-BE49-F238E27FC236}">
                <a16:creationId xmlns:a16="http://schemas.microsoft.com/office/drawing/2014/main" id="{B5944229-59BB-41CF-AF8C-C9765F5B188D}"/>
              </a:ext>
            </a:extLst>
          </p:cNvPr>
          <p:cNvSpPr txBox="1"/>
          <p:nvPr/>
        </p:nvSpPr>
        <p:spPr>
          <a:xfrm>
            <a:off x="8071344" y="1180930"/>
            <a:ext cx="1295743" cy="307777"/>
          </a:xfrm>
          <a:prstGeom prst="rect">
            <a:avLst/>
          </a:prstGeom>
          <a:noFill/>
        </p:spPr>
        <p:txBody>
          <a:bodyPr wrap="square" rtlCol="0">
            <a:spAutoFit/>
          </a:bodyPr>
          <a:lstStyle/>
          <a:p>
            <a:pPr algn="ctr"/>
            <a:r>
              <a:rPr lang="en-US" altLang="zh-CN" sz="1400">
                <a:solidFill>
                  <a:srgbClr val="02FCFB"/>
                </a:solidFill>
                <a:latin typeface="微软雅黑" panose="020B0503020204020204" pitchFamily="34" charset="-122"/>
                <a:ea typeface="微软雅黑" panose="020B0503020204020204" pitchFamily="34" charset="-122"/>
              </a:rPr>
              <a:t>CH2</a:t>
            </a:r>
            <a:endParaRPr lang="zh-CN" altLang="en-US" sz="1400">
              <a:solidFill>
                <a:srgbClr val="02FCFB"/>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040B535-74A6-41EA-9785-F8BB165A33AB}"/>
              </a:ext>
            </a:extLst>
          </p:cNvPr>
          <p:cNvSpPr/>
          <p:nvPr/>
        </p:nvSpPr>
        <p:spPr>
          <a:xfrm>
            <a:off x="8289705" y="2715177"/>
            <a:ext cx="283535"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a:t>
            </a:r>
          </a:p>
        </p:txBody>
      </p:sp>
      <p:sp>
        <p:nvSpPr>
          <p:cNvPr id="31" name="矩形 30">
            <a:extLst>
              <a:ext uri="{FF2B5EF4-FFF2-40B4-BE49-F238E27FC236}">
                <a16:creationId xmlns:a16="http://schemas.microsoft.com/office/drawing/2014/main" id="{FA6ECD7C-5DB8-49E8-8609-67EA697B0586}"/>
              </a:ext>
            </a:extLst>
          </p:cNvPr>
          <p:cNvSpPr/>
          <p:nvPr/>
        </p:nvSpPr>
        <p:spPr>
          <a:xfrm>
            <a:off x="8500465" y="2734477"/>
            <a:ext cx="798617" cy="276999"/>
          </a:xfrm>
          <a:prstGeom prst="rect">
            <a:avLst/>
          </a:prstGeom>
        </p:spPr>
        <p:txBody>
          <a:bodyPr wrap="none">
            <a:spAutoFit/>
          </a:bodyPr>
          <a:lstStyle/>
          <a:p>
            <a:r>
              <a:rPr lang="en-US" altLang="zh-CN" sz="1200">
                <a:solidFill>
                  <a:srgbClr val="02FCFB"/>
                </a:solidFill>
                <a:latin typeface="微软雅黑" panose="020B0503020204020204" pitchFamily="34" charset="-122"/>
                <a:ea typeface="微软雅黑" panose="020B0503020204020204" pitchFamily="34" charset="-122"/>
              </a:rPr>
              <a:t>100MHz</a:t>
            </a:r>
            <a:endParaRPr lang="zh-CN" altLang="en-US" sz="1200"/>
          </a:p>
        </p:txBody>
      </p:sp>
      <p:grpSp>
        <p:nvGrpSpPr>
          <p:cNvPr id="34" name="组合 33">
            <a:extLst>
              <a:ext uri="{FF2B5EF4-FFF2-40B4-BE49-F238E27FC236}">
                <a16:creationId xmlns:a16="http://schemas.microsoft.com/office/drawing/2014/main" id="{C386B66F-0AFC-403C-97F1-30B972FBCD30}"/>
              </a:ext>
            </a:extLst>
          </p:cNvPr>
          <p:cNvGrpSpPr/>
          <p:nvPr/>
        </p:nvGrpSpPr>
        <p:grpSpPr>
          <a:xfrm>
            <a:off x="6400392" y="1336293"/>
            <a:ext cx="1437842" cy="1437842"/>
            <a:chOff x="4498562" y="-1116473"/>
            <a:chExt cx="1437842" cy="1437842"/>
          </a:xfrm>
          <a:effectLst>
            <a:outerShdw blurRad="177800" algn="ctr" rotWithShape="0">
              <a:prstClr val="black"/>
            </a:outerShdw>
          </a:effectLst>
        </p:grpSpPr>
        <p:grpSp>
          <p:nvGrpSpPr>
            <p:cNvPr id="41" name="组合 40">
              <a:extLst>
                <a:ext uri="{FF2B5EF4-FFF2-40B4-BE49-F238E27FC236}">
                  <a16:creationId xmlns:a16="http://schemas.microsoft.com/office/drawing/2014/main" id="{57E53420-5272-438B-AB49-75169EFB1A45}"/>
                </a:ext>
              </a:extLst>
            </p:cNvPr>
            <p:cNvGrpSpPr/>
            <p:nvPr/>
          </p:nvGrpSpPr>
          <p:grpSpPr>
            <a:xfrm>
              <a:off x="4498562" y="-1116473"/>
              <a:ext cx="1437842" cy="1437842"/>
              <a:chOff x="4498562" y="-1116473"/>
              <a:chExt cx="1437842" cy="1437842"/>
            </a:xfrm>
          </p:grpSpPr>
          <p:sp>
            <p:nvSpPr>
              <p:cNvPr id="43" name="对话气泡: 椭圆形 42">
                <a:extLst>
                  <a:ext uri="{FF2B5EF4-FFF2-40B4-BE49-F238E27FC236}">
                    <a16:creationId xmlns:a16="http://schemas.microsoft.com/office/drawing/2014/main" id="{34024CE4-4600-4CCE-9344-8D606F13337A}"/>
                  </a:ext>
                </a:extLst>
              </p:cNvPr>
              <p:cNvSpPr/>
              <p:nvPr/>
            </p:nvSpPr>
            <p:spPr>
              <a:xfrm>
                <a:off x="4613903" y="-924836"/>
                <a:ext cx="1161012" cy="1114298"/>
              </a:xfrm>
              <a:prstGeom prst="wedgeEllipseCallout">
                <a:avLst>
                  <a:gd name="adj1" fmla="val -50728"/>
                  <a:gd name="adj2" fmla="val 1020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42A8739-CDAE-45A3-B411-E20B20A4C1A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a:extLst>
                <a:ext uri="{FF2B5EF4-FFF2-40B4-BE49-F238E27FC236}">
                  <a16:creationId xmlns:a16="http://schemas.microsoft.com/office/drawing/2014/main" id="{3CD78F54-A2A5-45B2-B1D1-8A246BBB1018}"/>
                </a:ext>
              </a:extLst>
            </p:cNvPr>
            <p:cNvPicPr>
              <a:picLocks noChangeAspect="1"/>
            </p:cNvPicPr>
            <p:nvPr/>
          </p:nvPicPr>
          <p:blipFill>
            <a:blip r:embed="rId4"/>
            <a:srcRect l="29824" t="9569" r="17625" b="22659"/>
            <a:stretch>
              <a:fillRect/>
            </a:stretch>
          </p:blipFill>
          <p:spPr>
            <a:xfrm>
              <a:off x="4536059" y="-1078976"/>
              <a:ext cx="1362849" cy="136284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pic>
        <p:nvPicPr>
          <p:cNvPr id="35" name="图片 34">
            <a:extLst>
              <a:ext uri="{FF2B5EF4-FFF2-40B4-BE49-F238E27FC236}">
                <a16:creationId xmlns:a16="http://schemas.microsoft.com/office/drawing/2014/main" id="{F835651C-E689-4660-A1F1-6046F4F12DB0}"/>
              </a:ext>
            </a:extLst>
          </p:cNvPr>
          <p:cNvPicPr>
            <a:picLocks noChangeAspect="1"/>
          </p:cNvPicPr>
          <p:nvPr/>
        </p:nvPicPr>
        <p:blipFill>
          <a:blip r:embed="rId5"/>
          <a:stretch>
            <a:fillRect/>
          </a:stretch>
        </p:blipFill>
        <p:spPr>
          <a:xfrm>
            <a:off x="8057106" y="2180110"/>
            <a:ext cx="1383208" cy="646232"/>
          </a:xfrm>
          <a:prstGeom prst="rect">
            <a:avLst/>
          </a:prstGeom>
        </p:spPr>
      </p:pic>
      <p:pic>
        <p:nvPicPr>
          <p:cNvPr id="36" name="图片 35">
            <a:extLst>
              <a:ext uri="{FF2B5EF4-FFF2-40B4-BE49-F238E27FC236}">
                <a16:creationId xmlns:a16="http://schemas.microsoft.com/office/drawing/2014/main" id="{7F213EFD-366C-4708-BF21-CF2EBFA7C7D5}"/>
              </a:ext>
            </a:extLst>
          </p:cNvPr>
          <p:cNvPicPr>
            <a:picLocks noChangeAspect="1"/>
          </p:cNvPicPr>
          <p:nvPr/>
        </p:nvPicPr>
        <p:blipFill>
          <a:blip r:embed="rId6"/>
          <a:stretch>
            <a:fillRect/>
          </a:stretch>
        </p:blipFill>
        <p:spPr>
          <a:xfrm>
            <a:off x="8218748" y="3005540"/>
            <a:ext cx="1061568" cy="664522"/>
          </a:xfrm>
          <a:prstGeom prst="rect">
            <a:avLst/>
          </a:prstGeom>
        </p:spPr>
      </p:pic>
      <p:grpSp>
        <p:nvGrpSpPr>
          <p:cNvPr id="37" name="组合 36">
            <a:extLst>
              <a:ext uri="{FF2B5EF4-FFF2-40B4-BE49-F238E27FC236}">
                <a16:creationId xmlns:a16="http://schemas.microsoft.com/office/drawing/2014/main" id="{9B869027-DDFC-4A4C-B250-BD2EB577C423}"/>
              </a:ext>
            </a:extLst>
          </p:cNvPr>
          <p:cNvGrpSpPr/>
          <p:nvPr/>
        </p:nvGrpSpPr>
        <p:grpSpPr>
          <a:xfrm>
            <a:off x="3062270" y="4185985"/>
            <a:ext cx="1437842" cy="1437842"/>
            <a:chOff x="4498562" y="-1116473"/>
            <a:chExt cx="1437842" cy="1437842"/>
          </a:xfrm>
          <a:effectLst>
            <a:outerShdw blurRad="381000" sx="101000" sy="101000" algn="ctr" rotWithShape="0">
              <a:prstClr val="black"/>
            </a:outerShdw>
          </a:effectLst>
        </p:grpSpPr>
        <p:sp>
          <p:nvSpPr>
            <p:cNvPr id="38" name="对话气泡: 椭圆形 37">
              <a:extLst>
                <a:ext uri="{FF2B5EF4-FFF2-40B4-BE49-F238E27FC236}">
                  <a16:creationId xmlns:a16="http://schemas.microsoft.com/office/drawing/2014/main" id="{D482DCD4-2528-44CF-BC4A-7D08483CE551}"/>
                </a:ext>
              </a:extLst>
            </p:cNvPr>
            <p:cNvSpPr/>
            <p:nvPr/>
          </p:nvSpPr>
          <p:spPr>
            <a:xfrm>
              <a:off x="4613903" y="-924836"/>
              <a:ext cx="1161012" cy="1114298"/>
            </a:xfrm>
            <a:prstGeom prst="wedgeEllipseCallout">
              <a:avLst>
                <a:gd name="adj1" fmla="val 7733"/>
                <a:gd name="adj2" fmla="val -1178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B565ED8-45CA-4B7C-9B3B-7AF680EA7C8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DE606B4E-6F84-4910-B717-803BAB6983B4}"/>
                </a:ext>
              </a:extLst>
            </p:cNvPr>
            <p:cNvPicPr>
              <a:picLocks noChangeAspect="1"/>
            </p:cNvPicPr>
            <p:nvPr/>
          </p:nvPicPr>
          <p:blipFill>
            <a:blip r:embed="rId7"/>
            <a:srcRect l="24854" t="11008" r="22219" b="21220"/>
            <a:stretch>
              <a:fillRect/>
            </a:stretch>
          </p:blipFill>
          <p:spPr>
            <a:xfrm>
              <a:off x="4537699" y="-1077336"/>
              <a:ext cx="1359569" cy="135956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sp>
        <p:nvSpPr>
          <p:cNvPr id="298" name="矩形 297">
            <a:extLst>
              <a:ext uri="{FF2B5EF4-FFF2-40B4-BE49-F238E27FC236}">
                <a16:creationId xmlns:a16="http://schemas.microsoft.com/office/drawing/2014/main" id="{C2D9D527-D933-44FD-812C-17D0610A5329}"/>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99" name="矩形: 圆顶角 298">
            <a:extLst>
              <a:ext uri="{FF2B5EF4-FFF2-40B4-BE49-F238E27FC236}">
                <a16:creationId xmlns:a16="http://schemas.microsoft.com/office/drawing/2014/main" id="{D51F53E4-66CC-45C1-91AE-06CECECC5932}"/>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00" name="矩形 299">
            <a:extLst>
              <a:ext uri="{FF2B5EF4-FFF2-40B4-BE49-F238E27FC236}">
                <a16:creationId xmlns:a16="http://schemas.microsoft.com/office/drawing/2014/main" id="{B18072A9-CBBA-45BC-B379-F5DC65FFB0B4}"/>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301" name="矩形 300">
            <a:extLst>
              <a:ext uri="{FF2B5EF4-FFF2-40B4-BE49-F238E27FC236}">
                <a16:creationId xmlns:a16="http://schemas.microsoft.com/office/drawing/2014/main" id="{9B666C2D-F25C-4F26-BFA6-2585A27FBE27}"/>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302" name="矩形 301">
            <a:extLst>
              <a:ext uri="{FF2B5EF4-FFF2-40B4-BE49-F238E27FC236}">
                <a16:creationId xmlns:a16="http://schemas.microsoft.com/office/drawing/2014/main" id="{36FEDBD8-AE1D-4581-9622-9F152222F9F6}"/>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303" name="组合 302">
            <a:extLst>
              <a:ext uri="{FF2B5EF4-FFF2-40B4-BE49-F238E27FC236}">
                <a16:creationId xmlns:a16="http://schemas.microsoft.com/office/drawing/2014/main" id="{2959C4F7-BE85-4ED8-822B-17C4B7A72FD9}"/>
              </a:ext>
            </a:extLst>
          </p:cNvPr>
          <p:cNvGrpSpPr/>
          <p:nvPr/>
        </p:nvGrpSpPr>
        <p:grpSpPr>
          <a:xfrm>
            <a:off x="432232" y="4493367"/>
            <a:ext cx="798620" cy="798620"/>
            <a:chOff x="6202470" y="4823753"/>
            <a:chExt cx="1396801" cy="1396801"/>
          </a:xfrm>
        </p:grpSpPr>
        <p:sp>
          <p:nvSpPr>
            <p:cNvPr id="304" name="椭圆 303">
              <a:extLst>
                <a:ext uri="{FF2B5EF4-FFF2-40B4-BE49-F238E27FC236}">
                  <a16:creationId xmlns:a16="http://schemas.microsoft.com/office/drawing/2014/main" id="{4CF2D363-CC72-44C6-BAEF-5E7F9266BE0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5" name="椭圆 304">
              <a:extLst>
                <a:ext uri="{FF2B5EF4-FFF2-40B4-BE49-F238E27FC236}">
                  <a16:creationId xmlns:a16="http://schemas.microsoft.com/office/drawing/2014/main" id="{BC9B1DC6-3912-493C-ABD9-C4FAE3234559}"/>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06" name="组合 305">
              <a:extLst>
                <a:ext uri="{FF2B5EF4-FFF2-40B4-BE49-F238E27FC236}">
                  <a16:creationId xmlns:a16="http://schemas.microsoft.com/office/drawing/2014/main" id="{2D4E5FC8-6E54-4DAC-ADAE-EB388FB21231}"/>
                </a:ext>
              </a:extLst>
            </p:cNvPr>
            <p:cNvGrpSpPr/>
            <p:nvPr/>
          </p:nvGrpSpPr>
          <p:grpSpPr>
            <a:xfrm>
              <a:off x="6556856" y="5133497"/>
              <a:ext cx="688028" cy="777313"/>
              <a:chOff x="1778137" y="1594884"/>
              <a:chExt cx="2956188" cy="3339808"/>
            </a:xfrm>
            <a:solidFill>
              <a:schemeClr val="bg2"/>
            </a:solidFill>
          </p:grpSpPr>
          <p:grpSp>
            <p:nvGrpSpPr>
              <p:cNvPr id="307" name="组合 306">
                <a:extLst>
                  <a:ext uri="{FF2B5EF4-FFF2-40B4-BE49-F238E27FC236}">
                    <a16:creationId xmlns:a16="http://schemas.microsoft.com/office/drawing/2014/main" id="{F88099DB-1E6A-49D3-B961-A74E9DCDF970}"/>
                  </a:ext>
                </a:extLst>
              </p:cNvPr>
              <p:cNvGrpSpPr/>
              <p:nvPr/>
            </p:nvGrpSpPr>
            <p:grpSpPr>
              <a:xfrm>
                <a:off x="4181432" y="1594884"/>
                <a:ext cx="552893" cy="3339808"/>
                <a:chOff x="4181432" y="1594884"/>
                <a:chExt cx="552893" cy="3339808"/>
              </a:xfrm>
              <a:grpFill/>
            </p:grpSpPr>
            <p:sp>
              <p:nvSpPr>
                <p:cNvPr id="323" name="矩形: 圆角 322">
                  <a:extLst>
                    <a:ext uri="{FF2B5EF4-FFF2-40B4-BE49-F238E27FC236}">
                      <a16:creationId xmlns:a16="http://schemas.microsoft.com/office/drawing/2014/main" id="{1B66E356-32EC-4EF7-87F4-425ECC768621}"/>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4" name="组合 323">
                  <a:extLst>
                    <a:ext uri="{FF2B5EF4-FFF2-40B4-BE49-F238E27FC236}">
                      <a16:creationId xmlns:a16="http://schemas.microsoft.com/office/drawing/2014/main" id="{532B07B1-AA5F-4D7E-93AC-908302C18B42}"/>
                    </a:ext>
                  </a:extLst>
                </p:cNvPr>
                <p:cNvGrpSpPr/>
                <p:nvPr/>
              </p:nvGrpSpPr>
              <p:grpSpPr>
                <a:xfrm>
                  <a:off x="4181432" y="3388602"/>
                  <a:ext cx="552893" cy="552893"/>
                  <a:chOff x="4165197" y="3659766"/>
                  <a:chExt cx="552893" cy="552893"/>
                </a:xfrm>
                <a:grpFill/>
              </p:grpSpPr>
              <p:sp>
                <p:nvSpPr>
                  <p:cNvPr id="325" name="圆: 空心 324">
                    <a:extLst>
                      <a:ext uri="{FF2B5EF4-FFF2-40B4-BE49-F238E27FC236}">
                        <a16:creationId xmlns:a16="http://schemas.microsoft.com/office/drawing/2014/main" id="{82DED0ED-7B8D-413D-90EE-3B121A320C1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6" name="椭圆 325">
                    <a:extLst>
                      <a:ext uri="{FF2B5EF4-FFF2-40B4-BE49-F238E27FC236}">
                        <a16:creationId xmlns:a16="http://schemas.microsoft.com/office/drawing/2014/main" id="{91AE469F-A9EF-4034-A2B9-261250EFD3D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8" name="组合 307">
                <a:extLst>
                  <a:ext uri="{FF2B5EF4-FFF2-40B4-BE49-F238E27FC236}">
                    <a16:creationId xmlns:a16="http://schemas.microsoft.com/office/drawing/2014/main" id="{E6BDF292-2EFF-41AE-9470-D7C3FB000262}"/>
                  </a:ext>
                </a:extLst>
              </p:cNvPr>
              <p:cNvGrpSpPr/>
              <p:nvPr/>
            </p:nvGrpSpPr>
            <p:grpSpPr>
              <a:xfrm>
                <a:off x="3380333" y="1594884"/>
                <a:ext cx="552893" cy="3339808"/>
                <a:chOff x="3334086" y="1594884"/>
                <a:chExt cx="552893" cy="3339808"/>
              </a:xfrm>
              <a:grpFill/>
            </p:grpSpPr>
            <p:sp>
              <p:nvSpPr>
                <p:cNvPr id="319" name="矩形: 圆角 318">
                  <a:extLst>
                    <a:ext uri="{FF2B5EF4-FFF2-40B4-BE49-F238E27FC236}">
                      <a16:creationId xmlns:a16="http://schemas.microsoft.com/office/drawing/2014/main" id="{F556ADC2-B9CC-447F-AC4F-7F255F0A92DA}"/>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0" name="组合 319">
                  <a:extLst>
                    <a:ext uri="{FF2B5EF4-FFF2-40B4-BE49-F238E27FC236}">
                      <a16:creationId xmlns:a16="http://schemas.microsoft.com/office/drawing/2014/main" id="{5CD2D887-ECAE-4849-8B66-96FF9A554EA1}"/>
                    </a:ext>
                  </a:extLst>
                </p:cNvPr>
                <p:cNvGrpSpPr/>
                <p:nvPr/>
              </p:nvGrpSpPr>
              <p:grpSpPr>
                <a:xfrm>
                  <a:off x="3334086" y="2190899"/>
                  <a:ext cx="552893" cy="552893"/>
                  <a:chOff x="4165197" y="3659766"/>
                  <a:chExt cx="552893" cy="552893"/>
                </a:xfrm>
                <a:grpFill/>
              </p:grpSpPr>
              <p:sp>
                <p:nvSpPr>
                  <p:cNvPr id="321" name="圆: 空心 320">
                    <a:extLst>
                      <a:ext uri="{FF2B5EF4-FFF2-40B4-BE49-F238E27FC236}">
                        <a16:creationId xmlns:a16="http://schemas.microsoft.com/office/drawing/2014/main" id="{89A37B1A-27B6-4A22-A89E-47A0BB04428C}"/>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2" name="椭圆 321">
                    <a:extLst>
                      <a:ext uri="{FF2B5EF4-FFF2-40B4-BE49-F238E27FC236}">
                        <a16:creationId xmlns:a16="http://schemas.microsoft.com/office/drawing/2014/main" id="{FAEA51AF-9649-474E-B2AF-17772EEE9B9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9" name="组合 308">
                <a:extLst>
                  <a:ext uri="{FF2B5EF4-FFF2-40B4-BE49-F238E27FC236}">
                    <a16:creationId xmlns:a16="http://schemas.microsoft.com/office/drawing/2014/main" id="{2794DA19-205F-4198-8C55-A14F42B53822}"/>
                  </a:ext>
                </a:extLst>
              </p:cNvPr>
              <p:cNvGrpSpPr/>
              <p:nvPr/>
            </p:nvGrpSpPr>
            <p:grpSpPr>
              <a:xfrm>
                <a:off x="2579235" y="1594884"/>
                <a:ext cx="552893" cy="3339808"/>
                <a:chOff x="2550926" y="1594884"/>
                <a:chExt cx="552893" cy="3339808"/>
              </a:xfrm>
              <a:grpFill/>
            </p:grpSpPr>
            <p:sp>
              <p:nvSpPr>
                <p:cNvPr id="315" name="矩形: 圆角 314">
                  <a:extLst>
                    <a:ext uri="{FF2B5EF4-FFF2-40B4-BE49-F238E27FC236}">
                      <a16:creationId xmlns:a16="http://schemas.microsoft.com/office/drawing/2014/main" id="{962AC042-5DC8-4417-99BD-B6CFC924A8D6}"/>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6" name="组合 315">
                  <a:extLst>
                    <a:ext uri="{FF2B5EF4-FFF2-40B4-BE49-F238E27FC236}">
                      <a16:creationId xmlns:a16="http://schemas.microsoft.com/office/drawing/2014/main" id="{AE42054B-A589-4F8A-A2E4-B7AF107DE429}"/>
                    </a:ext>
                  </a:extLst>
                </p:cNvPr>
                <p:cNvGrpSpPr/>
                <p:nvPr/>
              </p:nvGrpSpPr>
              <p:grpSpPr>
                <a:xfrm>
                  <a:off x="2550926" y="3936212"/>
                  <a:ext cx="552893" cy="552893"/>
                  <a:chOff x="4165197" y="3659766"/>
                  <a:chExt cx="552893" cy="552893"/>
                </a:xfrm>
                <a:grpFill/>
              </p:grpSpPr>
              <p:sp>
                <p:nvSpPr>
                  <p:cNvPr id="317" name="圆: 空心 316">
                    <a:extLst>
                      <a:ext uri="{FF2B5EF4-FFF2-40B4-BE49-F238E27FC236}">
                        <a16:creationId xmlns:a16="http://schemas.microsoft.com/office/drawing/2014/main" id="{DEEA39B4-37E8-4D19-A2EE-4F1CDE2CFFD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8" name="椭圆 317">
                    <a:extLst>
                      <a:ext uri="{FF2B5EF4-FFF2-40B4-BE49-F238E27FC236}">
                        <a16:creationId xmlns:a16="http://schemas.microsoft.com/office/drawing/2014/main" id="{08BD4A9D-91A0-47DF-97B0-DAC2877F5E2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1669E3B6-04DA-443B-8AAE-73D326FE3AFD}"/>
                  </a:ext>
                </a:extLst>
              </p:cNvPr>
              <p:cNvGrpSpPr/>
              <p:nvPr/>
            </p:nvGrpSpPr>
            <p:grpSpPr>
              <a:xfrm>
                <a:off x="1778137" y="1594884"/>
                <a:ext cx="552893" cy="3339808"/>
                <a:chOff x="1778137" y="1594884"/>
                <a:chExt cx="552893" cy="3339808"/>
              </a:xfrm>
              <a:grpFill/>
            </p:grpSpPr>
            <p:sp>
              <p:nvSpPr>
                <p:cNvPr id="311" name="矩形: 圆角 310">
                  <a:extLst>
                    <a:ext uri="{FF2B5EF4-FFF2-40B4-BE49-F238E27FC236}">
                      <a16:creationId xmlns:a16="http://schemas.microsoft.com/office/drawing/2014/main" id="{910B749F-92B1-415B-9427-EA548C0C28A5}"/>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2" name="组合 311">
                  <a:extLst>
                    <a:ext uri="{FF2B5EF4-FFF2-40B4-BE49-F238E27FC236}">
                      <a16:creationId xmlns:a16="http://schemas.microsoft.com/office/drawing/2014/main" id="{234DFC4B-7FC8-42B6-BF4F-A5612DE4C092}"/>
                    </a:ext>
                  </a:extLst>
                </p:cNvPr>
                <p:cNvGrpSpPr/>
                <p:nvPr/>
              </p:nvGrpSpPr>
              <p:grpSpPr>
                <a:xfrm>
                  <a:off x="1778137" y="2970748"/>
                  <a:ext cx="552893" cy="552893"/>
                  <a:chOff x="4165197" y="3659766"/>
                  <a:chExt cx="552893" cy="552893"/>
                </a:xfrm>
                <a:grpFill/>
              </p:grpSpPr>
              <p:sp>
                <p:nvSpPr>
                  <p:cNvPr id="313" name="圆: 空心 312">
                    <a:extLst>
                      <a:ext uri="{FF2B5EF4-FFF2-40B4-BE49-F238E27FC236}">
                        <a16:creationId xmlns:a16="http://schemas.microsoft.com/office/drawing/2014/main" id="{064211E4-48E2-46AE-98D6-2FA6D5CF998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4" name="椭圆 313">
                    <a:extLst>
                      <a:ext uri="{FF2B5EF4-FFF2-40B4-BE49-F238E27FC236}">
                        <a16:creationId xmlns:a16="http://schemas.microsoft.com/office/drawing/2014/main" id="{79290EA2-07B3-48F7-957A-E0935666708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27" name="组合 326">
            <a:extLst>
              <a:ext uri="{FF2B5EF4-FFF2-40B4-BE49-F238E27FC236}">
                <a16:creationId xmlns:a16="http://schemas.microsoft.com/office/drawing/2014/main" id="{FE9BCA83-0BFD-4EA3-B796-4E6B078C4611}"/>
              </a:ext>
            </a:extLst>
          </p:cNvPr>
          <p:cNvGrpSpPr/>
          <p:nvPr/>
        </p:nvGrpSpPr>
        <p:grpSpPr>
          <a:xfrm>
            <a:off x="432232" y="1051813"/>
            <a:ext cx="798620" cy="798620"/>
            <a:chOff x="6202469" y="1149817"/>
            <a:chExt cx="1396801" cy="1396801"/>
          </a:xfrm>
        </p:grpSpPr>
        <p:sp>
          <p:nvSpPr>
            <p:cNvPr id="328" name="椭圆 327">
              <a:extLst>
                <a:ext uri="{FF2B5EF4-FFF2-40B4-BE49-F238E27FC236}">
                  <a16:creationId xmlns:a16="http://schemas.microsoft.com/office/drawing/2014/main" id="{65D5E664-5534-45C0-BFD1-0E20665A7B8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9" name="组合 328">
              <a:extLst>
                <a:ext uri="{FF2B5EF4-FFF2-40B4-BE49-F238E27FC236}">
                  <a16:creationId xmlns:a16="http://schemas.microsoft.com/office/drawing/2014/main" id="{DD356FA4-B8E4-45B1-ABDC-C884C26EB45F}"/>
                </a:ext>
              </a:extLst>
            </p:cNvPr>
            <p:cNvGrpSpPr/>
            <p:nvPr/>
          </p:nvGrpSpPr>
          <p:grpSpPr>
            <a:xfrm>
              <a:off x="6254856" y="1202204"/>
              <a:ext cx="1292027" cy="1292027"/>
              <a:chOff x="5957043" y="3079367"/>
              <a:chExt cx="1292027" cy="1292027"/>
            </a:xfrm>
          </p:grpSpPr>
          <p:sp>
            <p:nvSpPr>
              <p:cNvPr id="330" name="椭圆 329">
                <a:extLst>
                  <a:ext uri="{FF2B5EF4-FFF2-40B4-BE49-F238E27FC236}">
                    <a16:creationId xmlns:a16="http://schemas.microsoft.com/office/drawing/2014/main" id="{1B45677E-FC7E-4028-B6FE-BB5B6D704851}"/>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31" name="组合 330">
                <a:extLst>
                  <a:ext uri="{FF2B5EF4-FFF2-40B4-BE49-F238E27FC236}">
                    <a16:creationId xmlns:a16="http://schemas.microsoft.com/office/drawing/2014/main" id="{A26B92F1-D7DF-4346-BCB0-6290A48985C1}"/>
                  </a:ext>
                </a:extLst>
              </p:cNvPr>
              <p:cNvGrpSpPr/>
              <p:nvPr/>
            </p:nvGrpSpPr>
            <p:grpSpPr>
              <a:xfrm>
                <a:off x="6168541" y="3383390"/>
                <a:ext cx="869030" cy="696491"/>
                <a:chOff x="6086605" y="3424316"/>
                <a:chExt cx="986769" cy="790854"/>
              </a:xfrm>
              <a:solidFill>
                <a:schemeClr val="bg2"/>
              </a:solidFill>
            </p:grpSpPr>
            <p:grpSp>
              <p:nvGrpSpPr>
                <p:cNvPr id="332" name="组合 331">
                  <a:extLst>
                    <a:ext uri="{FF2B5EF4-FFF2-40B4-BE49-F238E27FC236}">
                      <a16:creationId xmlns:a16="http://schemas.microsoft.com/office/drawing/2014/main" id="{58473ED2-BFAB-445F-B6E4-1EDA6D2A09BA}"/>
                    </a:ext>
                  </a:extLst>
                </p:cNvPr>
                <p:cNvGrpSpPr/>
                <p:nvPr/>
              </p:nvGrpSpPr>
              <p:grpSpPr>
                <a:xfrm>
                  <a:off x="6086605" y="3424316"/>
                  <a:ext cx="986769" cy="537075"/>
                  <a:chOff x="10442876" y="1471782"/>
                  <a:chExt cx="390140" cy="212344"/>
                </a:xfrm>
                <a:grpFill/>
              </p:grpSpPr>
              <p:sp>
                <p:nvSpPr>
                  <p:cNvPr id="334" name="闪电形 333">
                    <a:extLst>
                      <a:ext uri="{FF2B5EF4-FFF2-40B4-BE49-F238E27FC236}">
                        <a16:creationId xmlns:a16="http://schemas.microsoft.com/office/drawing/2014/main" id="{155A492C-3577-4280-8AC4-59C9875D5BD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闪电形 334">
                    <a:extLst>
                      <a:ext uri="{FF2B5EF4-FFF2-40B4-BE49-F238E27FC236}">
                        <a16:creationId xmlns:a16="http://schemas.microsoft.com/office/drawing/2014/main" id="{A9888870-1AE8-4D83-99EB-44A8CEC7758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闪电形 335">
                    <a:extLst>
                      <a:ext uri="{FF2B5EF4-FFF2-40B4-BE49-F238E27FC236}">
                        <a16:creationId xmlns:a16="http://schemas.microsoft.com/office/drawing/2014/main" id="{EB9CC094-E3EF-41EE-BCBF-359C555D4C7A}"/>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3" name="椭圆 332">
                  <a:extLst>
                    <a:ext uri="{FF2B5EF4-FFF2-40B4-BE49-F238E27FC236}">
                      <a16:creationId xmlns:a16="http://schemas.microsoft.com/office/drawing/2014/main" id="{E6557044-1FE6-4AD7-B6CE-A80AD1D6B09B}"/>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337" name="组合 336">
            <a:extLst>
              <a:ext uri="{FF2B5EF4-FFF2-40B4-BE49-F238E27FC236}">
                <a16:creationId xmlns:a16="http://schemas.microsoft.com/office/drawing/2014/main" id="{5EBCAF12-F72C-4E8A-A92D-BABCE32DE531}"/>
              </a:ext>
            </a:extLst>
          </p:cNvPr>
          <p:cNvGrpSpPr/>
          <p:nvPr/>
        </p:nvGrpSpPr>
        <p:grpSpPr>
          <a:xfrm>
            <a:off x="432232" y="2772590"/>
            <a:ext cx="798620" cy="798620"/>
            <a:chOff x="6202469" y="2986785"/>
            <a:chExt cx="1396801" cy="1396801"/>
          </a:xfrm>
        </p:grpSpPr>
        <p:sp>
          <p:nvSpPr>
            <p:cNvPr id="338" name="椭圆 337">
              <a:extLst>
                <a:ext uri="{FF2B5EF4-FFF2-40B4-BE49-F238E27FC236}">
                  <a16:creationId xmlns:a16="http://schemas.microsoft.com/office/drawing/2014/main" id="{BDDC4E2F-0F72-4A73-9A5A-D3317C1D63F2}"/>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39" name="椭圆 338">
              <a:extLst>
                <a:ext uri="{FF2B5EF4-FFF2-40B4-BE49-F238E27FC236}">
                  <a16:creationId xmlns:a16="http://schemas.microsoft.com/office/drawing/2014/main" id="{A62DA8CA-A18C-437C-9732-E255FCC0BCC6}"/>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40" name="组合 339">
              <a:extLst>
                <a:ext uri="{FF2B5EF4-FFF2-40B4-BE49-F238E27FC236}">
                  <a16:creationId xmlns:a16="http://schemas.microsoft.com/office/drawing/2014/main" id="{BF025B2A-2140-4098-B0CC-73314B344C2D}"/>
                </a:ext>
              </a:extLst>
            </p:cNvPr>
            <p:cNvGrpSpPr/>
            <p:nvPr/>
          </p:nvGrpSpPr>
          <p:grpSpPr>
            <a:xfrm>
              <a:off x="6356584" y="3157398"/>
              <a:ext cx="1088571" cy="1055575"/>
              <a:chOff x="8443229" y="2080579"/>
              <a:chExt cx="442345" cy="428937"/>
            </a:xfrm>
          </p:grpSpPr>
          <p:sp>
            <p:nvSpPr>
              <p:cNvPr id="342" name="空心弧 341">
                <a:extLst>
                  <a:ext uri="{FF2B5EF4-FFF2-40B4-BE49-F238E27FC236}">
                    <a16:creationId xmlns:a16="http://schemas.microsoft.com/office/drawing/2014/main" id="{233EF36E-6075-4F2A-AD71-8FDC93F22E80}"/>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3" name="空心弧 342">
                <a:extLst>
                  <a:ext uri="{FF2B5EF4-FFF2-40B4-BE49-F238E27FC236}">
                    <a16:creationId xmlns:a16="http://schemas.microsoft.com/office/drawing/2014/main" id="{A08588ED-5111-4FF1-A704-5BE3DA9EF7C5}"/>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4" name="空心弧 343">
                <a:extLst>
                  <a:ext uri="{FF2B5EF4-FFF2-40B4-BE49-F238E27FC236}">
                    <a16:creationId xmlns:a16="http://schemas.microsoft.com/office/drawing/2014/main" id="{297C6D91-64E7-4220-8F77-A97C8BB24F20}"/>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41" name="椭圆 340">
              <a:extLst>
                <a:ext uri="{FF2B5EF4-FFF2-40B4-BE49-F238E27FC236}">
                  <a16:creationId xmlns:a16="http://schemas.microsoft.com/office/drawing/2014/main" id="{3B02FBB0-C5A1-4F42-B462-9573DC13782F}"/>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矩形 344">
            <a:extLst>
              <a:ext uri="{FF2B5EF4-FFF2-40B4-BE49-F238E27FC236}">
                <a16:creationId xmlns:a16="http://schemas.microsoft.com/office/drawing/2014/main" id="{A2163E8E-9C8E-455D-8AFD-E1B9FF349F0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6" name="矩形 345">
            <a:extLst>
              <a:ext uri="{FF2B5EF4-FFF2-40B4-BE49-F238E27FC236}">
                <a16:creationId xmlns:a16="http://schemas.microsoft.com/office/drawing/2014/main" id="{7861F90C-01FB-47EC-BDB6-ADC03866FE55}"/>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cxnSp>
        <p:nvCxnSpPr>
          <p:cNvPr id="348" name="直接连接符 347">
            <a:extLst>
              <a:ext uri="{FF2B5EF4-FFF2-40B4-BE49-F238E27FC236}">
                <a16:creationId xmlns:a16="http://schemas.microsoft.com/office/drawing/2014/main" id="{F5C7416F-9375-4565-BE27-794C72FDC54B}"/>
              </a:ext>
            </a:extLst>
          </p:cNvPr>
          <p:cNvCxnSpPr>
            <a:cxnSpLocks/>
          </p:cNvCxnSpPr>
          <p:nvPr/>
        </p:nvCxnSpPr>
        <p:spPr>
          <a:xfrm>
            <a:off x="9723120" y="3099109"/>
            <a:ext cx="944880" cy="0"/>
          </a:xfrm>
          <a:prstGeom prst="line">
            <a:avLst/>
          </a:prstGeom>
          <a:ln w="57150" cap="rnd">
            <a:solidFill>
              <a:srgbClr val="02FFFC"/>
            </a:solidFill>
            <a:round/>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EA0D1500-70C5-426D-BAE7-81E6404C37B6}"/>
              </a:ext>
            </a:extLst>
          </p:cNvPr>
          <p:cNvCxnSpPr>
            <a:cxnSpLocks/>
          </p:cNvCxnSpPr>
          <p:nvPr/>
        </p:nvCxnSpPr>
        <p:spPr>
          <a:xfrm>
            <a:off x="9723120" y="3595286"/>
            <a:ext cx="944880" cy="0"/>
          </a:xfrm>
          <a:prstGeom prst="line">
            <a:avLst/>
          </a:prstGeom>
          <a:ln w="57150" cap="rnd">
            <a:solidFill>
              <a:srgbClr val="FFF600"/>
            </a:solidFill>
            <a:round/>
          </a:ln>
        </p:spPr>
        <p:style>
          <a:lnRef idx="1">
            <a:schemeClr val="accent1"/>
          </a:lnRef>
          <a:fillRef idx="0">
            <a:schemeClr val="accent1"/>
          </a:fillRef>
          <a:effectRef idx="0">
            <a:schemeClr val="accent1"/>
          </a:effectRef>
          <a:fontRef idx="minor">
            <a:schemeClr val="tx1"/>
          </a:fontRef>
        </p:style>
      </p:cxnSp>
      <p:sp>
        <p:nvSpPr>
          <p:cNvPr id="351" name="文本框 350">
            <a:extLst>
              <a:ext uri="{FF2B5EF4-FFF2-40B4-BE49-F238E27FC236}">
                <a16:creationId xmlns:a16="http://schemas.microsoft.com/office/drawing/2014/main" id="{F4A97D5F-B228-4F46-A68A-1820B57EFD15}"/>
              </a:ext>
            </a:extLst>
          </p:cNvPr>
          <p:cNvSpPr txBox="1"/>
          <p:nvPr/>
        </p:nvSpPr>
        <p:spPr>
          <a:xfrm>
            <a:off x="10860716" y="2875360"/>
            <a:ext cx="420197" cy="369332"/>
          </a:xfrm>
          <a:prstGeom prst="rect">
            <a:avLst/>
          </a:prstGeom>
          <a:noFill/>
        </p:spPr>
        <p:txBody>
          <a:bodyPr wrap="square" rtlCol="0">
            <a:spAutoFit/>
          </a:bodyPr>
          <a:lstStyle/>
          <a:p>
            <a:r>
              <a:rPr lang="en-US" altLang="zh-CN">
                <a:solidFill>
                  <a:schemeClr val="bg1"/>
                </a:solidFill>
              </a:rPr>
              <a:t>TR</a:t>
            </a:r>
            <a:endParaRPr lang="zh-CN" altLang="en-US">
              <a:solidFill>
                <a:schemeClr val="bg1"/>
              </a:solidFill>
            </a:endParaRPr>
          </a:p>
        </p:txBody>
      </p:sp>
      <p:sp>
        <p:nvSpPr>
          <p:cNvPr id="352" name="文本框 351">
            <a:extLst>
              <a:ext uri="{FF2B5EF4-FFF2-40B4-BE49-F238E27FC236}">
                <a16:creationId xmlns:a16="http://schemas.microsoft.com/office/drawing/2014/main" id="{67302E5D-F7F8-4D5D-9BF4-D5A72B7F11EF}"/>
              </a:ext>
            </a:extLst>
          </p:cNvPr>
          <p:cNvSpPr txBox="1"/>
          <p:nvPr/>
        </p:nvSpPr>
        <p:spPr>
          <a:xfrm>
            <a:off x="10860716" y="3433200"/>
            <a:ext cx="698493" cy="369332"/>
          </a:xfrm>
          <a:prstGeom prst="rect">
            <a:avLst/>
          </a:prstGeom>
          <a:noFill/>
        </p:spPr>
        <p:txBody>
          <a:bodyPr wrap="square" rtlCol="0">
            <a:spAutoFit/>
          </a:bodyPr>
          <a:lstStyle/>
          <a:p>
            <a:r>
              <a:rPr lang="en-US" altLang="zh-CN">
                <a:solidFill>
                  <a:schemeClr val="bg1"/>
                </a:solidFill>
              </a:rPr>
              <a:t>ADC</a:t>
            </a:r>
            <a:endParaRPr lang="zh-CN" altLang="en-US">
              <a:solidFill>
                <a:schemeClr val="bg1"/>
              </a:solidFill>
            </a:endParaRPr>
          </a:p>
        </p:txBody>
      </p:sp>
    </p:spTree>
    <p:extLst>
      <p:ext uri="{BB962C8B-B14F-4D97-AF65-F5344CB8AC3E}">
        <p14:creationId xmlns:p14="http://schemas.microsoft.com/office/powerpoint/2010/main" val="1688856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矩形: 圆角 262">
            <a:extLst>
              <a:ext uri="{FF2B5EF4-FFF2-40B4-BE49-F238E27FC236}">
                <a16:creationId xmlns:a16="http://schemas.microsoft.com/office/drawing/2014/main" id="{FC14FE7F-3A46-4BB7-ABDF-398F24738EF0}"/>
              </a:ext>
            </a:extLst>
          </p:cNvPr>
          <p:cNvSpPr/>
          <p:nvPr/>
        </p:nvSpPr>
        <p:spPr>
          <a:xfrm>
            <a:off x="2992469" y="2010237"/>
            <a:ext cx="2539825" cy="3281750"/>
          </a:xfrm>
          <a:prstGeom prst="roundRect">
            <a:avLst>
              <a:gd name="adj" fmla="val 7325"/>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264" name="矩形: 圆角 263">
            <a:extLst>
              <a:ext uri="{FF2B5EF4-FFF2-40B4-BE49-F238E27FC236}">
                <a16:creationId xmlns:a16="http://schemas.microsoft.com/office/drawing/2014/main" id="{2F88EBE1-242D-4F6E-AA44-25EAF08F0EA5}"/>
              </a:ext>
            </a:extLst>
          </p:cNvPr>
          <p:cNvSpPr/>
          <p:nvPr/>
        </p:nvSpPr>
        <p:spPr>
          <a:xfrm>
            <a:off x="4477795" y="4498323"/>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265" name="矩形: 圆角 264">
            <a:extLst>
              <a:ext uri="{FF2B5EF4-FFF2-40B4-BE49-F238E27FC236}">
                <a16:creationId xmlns:a16="http://schemas.microsoft.com/office/drawing/2014/main" id="{58DE3EFF-C781-4650-84BC-264290FB3681}"/>
              </a:ext>
            </a:extLst>
          </p:cNvPr>
          <p:cNvSpPr/>
          <p:nvPr/>
        </p:nvSpPr>
        <p:spPr>
          <a:xfrm>
            <a:off x="3190389" y="4498323"/>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sp>
        <p:nvSpPr>
          <p:cNvPr id="266" name="矩形: 圆角 265">
            <a:extLst>
              <a:ext uri="{FF2B5EF4-FFF2-40B4-BE49-F238E27FC236}">
                <a16:creationId xmlns:a16="http://schemas.microsoft.com/office/drawing/2014/main" id="{0A567F6C-EBEF-4955-A319-72BA2BA700D1}"/>
              </a:ext>
            </a:extLst>
          </p:cNvPr>
          <p:cNvSpPr/>
          <p:nvPr/>
        </p:nvSpPr>
        <p:spPr>
          <a:xfrm>
            <a:off x="3190389" y="2291644"/>
            <a:ext cx="723453" cy="597389"/>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267" name="直接箭头连接符 266">
            <a:extLst>
              <a:ext uri="{FF2B5EF4-FFF2-40B4-BE49-F238E27FC236}">
                <a16:creationId xmlns:a16="http://schemas.microsoft.com/office/drawing/2014/main" id="{C021E913-6882-46D0-9CCD-95FC37417102}"/>
              </a:ext>
            </a:extLst>
          </p:cNvPr>
          <p:cNvCxnSpPr>
            <a:cxnSpLocks/>
          </p:cNvCxnSpPr>
          <p:nvPr/>
        </p:nvCxnSpPr>
        <p:spPr>
          <a:xfrm>
            <a:off x="1287039" y="3689840"/>
            <a:ext cx="1903347" cy="0"/>
          </a:xfrm>
          <a:prstGeom prst="straightConnector1">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68" name="直接箭头连接符 267">
            <a:extLst>
              <a:ext uri="{FF2B5EF4-FFF2-40B4-BE49-F238E27FC236}">
                <a16:creationId xmlns:a16="http://schemas.microsoft.com/office/drawing/2014/main" id="{5BEDCD55-4641-4494-BCF8-6A110A2683A0}"/>
              </a:ext>
            </a:extLst>
          </p:cNvPr>
          <p:cNvCxnSpPr>
            <a:cxnSpLocks/>
            <a:stCxn id="265" idx="3"/>
            <a:endCxn id="264" idx="1"/>
          </p:cNvCxnSpPr>
          <p:nvPr/>
        </p:nvCxnSpPr>
        <p:spPr>
          <a:xfrm>
            <a:off x="3913842" y="4789340"/>
            <a:ext cx="563953"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269" name="连接符: 肘形 268">
            <a:extLst>
              <a:ext uri="{FF2B5EF4-FFF2-40B4-BE49-F238E27FC236}">
                <a16:creationId xmlns:a16="http://schemas.microsoft.com/office/drawing/2014/main" id="{FCC2EF64-FD1E-4EC0-B5A2-94420060A14A}"/>
              </a:ext>
            </a:extLst>
          </p:cNvPr>
          <p:cNvCxnSpPr>
            <a:cxnSpLocks/>
            <a:stCxn id="266" idx="1"/>
          </p:cNvCxnSpPr>
          <p:nvPr/>
        </p:nvCxnSpPr>
        <p:spPr>
          <a:xfrm rot="10800000" flipV="1">
            <a:off x="1287039" y="2590338"/>
            <a:ext cx="1903350" cy="1099501"/>
          </a:xfrm>
          <a:prstGeom prst="bentConnector3">
            <a:avLst>
              <a:gd name="adj1" fmla="val 50000"/>
            </a:avLst>
          </a:prstGeom>
          <a:noFill/>
          <a:ln w="5080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270" name="连接符: 肘形 269">
            <a:extLst>
              <a:ext uri="{FF2B5EF4-FFF2-40B4-BE49-F238E27FC236}">
                <a16:creationId xmlns:a16="http://schemas.microsoft.com/office/drawing/2014/main" id="{A8FC1AEF-458E-49C4-A529-CC391567C497}"/>
              </a:ext>
            </a:extLst>
          </p:cNvPr>
          <p:cNvCxnSpPr>
            <a:cxnSpLocks/>
            <a:endCxn id="265" idx="1"/>
          </p:cNvCxnSpPr>
          <p:nvPr/>
        </p:nvCxnSpPr>
        <p:spPr>
          <a:xfrm>
            <a:off x="1287039" y="3689840"/>
            <a:ext cx="1903350" cy="1099500"/>
          </a:xfrm>
          <a:prstGeom prst="bentConnector3">
            <a:avLst>
              <a:gd name="adj1" fmla="val 50000"/>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71" name="矩形: 圆角 270">
            <a:extLst>
              <a:ext uri="{FF2B5EF4-FFF2-40B4-BE49-F238E27FC236}">
                <a16:creationId xmlns:a16="http://schemas.microsoft.com/office/drawing/2014/main" id="{1717DC07-6EDD-4BC0-A0E2-1DF2A6401269}"/>
              </a:ext>
            </a:extLst>
          </p:cNvPr>
          <p:cNvSpPr/>
          <p:nvPr/>
        </p:nvSpPr>
        <p:spPr>
          <a:xfrm>
            <a:off x="3190389" y="3334651"/>
            <a:ext cx="723453" cy="710376"/>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272" name="文本框 271">
            <a:extLst>
              <a:ext uri="{FF2B5EF4-FFF2-40B4-BE49-F238E27FC236}">
                <a16:creationId xmlns:a16="http://schemas.microsoft.com/office/drawing/2014/main" id="{D915EF33-AA07-467B-B372-045D8E710C0D}"/>
              </a:ext>
            </a:extLst>
          </p:cNvPr>
          <p:cNvSpPr txBox="1"/>
          <p:nvPr/>
        </p:nvSpPr>
        <p:spPr>
          <a:xfrm>
            <a:off x="5945577" y="3325632"/>
            <a:ext cx="544227"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73" name="文本框 272">
            <a:extLst>
              <a:ext uri="{FF2B5EF4-FFF2-40B4-BE49-F238E27FC236}">
                <a16:creationId xmlns:a16="http://schemas.microsoft.com/office/drawing/2014/main" id="{A98649C2-6977-4275-8AB4-660522245640}"/>
              </a:ext>
            </a:extLst>
          </p:cNvPr>
          <p:cNvSpPr txBox="1"/>
          <p:nvPr/>
        </p:nvSpPr>
        <p:spPr>
          <a:xfrm>
            <a:off x="5945577" y="3713759"/>
            <a:ext cx="544225"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274" name="直接箭头连接符 273">
            <a:extLst>
              <a:ext uri="{FF2B5EF4-FFF2-40B4-BE49-F238E27FC236}">
                <a16:creationId xmlns:a16="http://schemas.microsoft.com/office/drawing/2014/main" id="{4DE977B2-FD8D-44C1-8993-9249C8E398EE}"/>
              </a:ext>
            </a:extLst>
          </p:cNvPr>
          <p:cNvCxnSpPr>
            <a:cxnSpLocks/>
            <a:endCxn id="266" idx="3"/>
          </p:cNvCxnSpPr>
          <p:nvPr/>
        </p:nvCxnSpPr>
        <p:spPr>
          <a:xfrm flipH="1">
            <a:off x="3913842" y="2590339"/>
            <a:ext cx="1970375"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275" name="文本框 274">
            <a:extLst>
              <a:ext uri="{FF2B5EF4-FFF2-40B4-BE49-F238E27FC236}">
                <a16:creationId xmlns:a16="http://schemas.microsoft.com/office/drawing/2014/main" id="{EDDD7AAB-40D0-4AE6-AD09-FB108F83AEF6}"/>
              </a:ext>
            </a:extLst>
          </p:cNvPr>
          <p:cNvSpPr txBox="1"/>
          <p:nvPr/>
        </p:nvSpPr>
        <p:spPr>
          <a:xfrm>
            <a:off x="5945577" y="2385253"/>
            <a:ext cx="85713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cxnSp>
        <p:nvCxnSpPr>
          <p:cNvPr id="276" name="直接箭头连接符 275">
            <a:extLst>
              <a:ext uri="{FF2B5EF4-FFF2-40B4-BE49-F238E27FC236}">
                <a16:creationId xmlns:a16="http://schemas.microsoft.com/office/drawing/2014/main" id="{687ECC32-8A1B-46E8-A322-6426A2D51E2D}"/>
              </a:ext>
            </a:extLst>
          </p:cNvPr>
          <p:cNvCxnSpPr>
            <a:cxnSpLocks/>
            <a:stCxn id="264" idx="3"/>
          </p:cNvCxnSpPr>
          <p:nvPr/>
        </p:nvCxnSpPr>
        <p:spPr>
          <a:xfrm>
            <a:off x="5201248" y="4789340"/>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277" name="文本框 276">
            <a:extLst>
              <a:ext uri="{FF2B5EF4-FFF2-40B4-BE49-F238E27FC236}">
                <a16:creationId xmlns:a16="http://schemas.microsoft.com/office/drawing/2014/main" id="{E356976C-8EE1-496E-B974-57560B600EB9}"/>
              </a:ext>
            </a:extLst>
          </p:cNvPr>
          <p:cNvSpPr txBox="1"/>
          <p:nvPr/>
        </p:nvSpPr>
        <p:spPr>
          <a:xfrm>
            <a:off x="5945577" y="4624207"/>
            <a:ext cx="81078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SYSCLK</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78" name="文本框 277">
            <a:extLst>
              <a:ext uri="{FF2B5EF4-FFF2-40B4-BE49-F238E27FC236}">
                <a16:creationId xmlns:a16="http://schemas.microsoft.com/office/drawing/2014/main" id="{0E76A79A-1759-4196-863A-53D8FCDE4F82}"/>
              </a:ext>
            </a:extLst>
          </p:cNvPr>
          <p:cNvSpPr txBox="1"/>
          <p:nvPr/>
        </p:nvSpPr>
        <p:spPr>
          <a:xfrm>
            <a:off x="4349332" y="2053599"/>
            <a:ext cx="1168122" cy="276999"/>
          </a:xfrm>
          <a:prstGeom prst="rect">
            <a:avLst/>
          </a:prstGeom>
          <a:noFill/>
          <a:ln w="19050">
            <a:noFill/>
          </a:ln>
          <a:effectLst>
            <a:outerShdw blurRad="63500" algn="ctr" rotWithShape="0">
              <a:prstClr val="black">
                <a:alpha val="82000"/>
              </a:prstClr>
            </a:outerShdw>
          </a:effectLst>
        </p:spPr>
        <p:txBody>
          <a:bodyPr wrap="square" lIns="0" tIns="0" rIns="0" bIns="0" rtlCol="0" anchor="ctr" anchorCtr="1">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发射系统</a:t>
            </a:r>
          </a:p>
        </p:txBody>
      </p:sp>
      <p:grpSp>
        <p:nvGrpSpPr>
          <p:cNvPr id="279" name="组合 278">
            <a:extLst>
              <a:ext uri="{FF2B5EF4-FFF2-40B4-BE49-F238E27FC236}">
                <a16:creationId xmlns:a16="http://schemas.microsoft.com/office/drawing/2014/main" id="{8AE042F3-7C68-4E89-92EC-5B372199E3CF}"/>
              </a:ext>
            </a:extLst>
          </p:cNvPr>
          <p:cNvGrpSpPr/>
          <p:nvPr/>
        </p:nvGrpSpPr>
        <p:grpSpPr>
          <a:xfrm>
            <a:off x="3903577" y="3490764"/>
            <a:ext cx="1990912" cy="388128"/>
            <a:chOff x="4895429" y="3999798"/>
            <a:chExt cx="503944" cy="388128"/>
          </a:xfrm>
          <a:effectLst>
            <a:outerShdw blurRad="63500" algn="ctr" rotWithShape="0">
              <a:prstClr val="black">
                <a:alpha val="82000"/>
              </a:prstClr>
            </a:outerShdw>
          </a:effectLst>
        </p:grpSpPr>
        <p:cxnSp>
          <p:nvCxnSpPr>
            <p:cNvPr id="280" name="直接箭头连接符 279">
              <a:extLst>
                <a:ext uri="{FF2B5EF4-FFF2-40B4-BE49-F238E27FC236}">
                  <a16:creationId xmlns:a16="http://schemas.microsoft.com/office/drawing/2014/main" id="{A0BE3251-C109-489B-858A-0B52DEB235D0}"/>
                </a:ext>
              </a:extLst>
            </p:cNvPr>
            <p:cNvCxnSpPr>
              <a:cxnSpLocks/>
            </p:cNvCxnSpPr>
            <p:nvPr/>
          </p:nvCxnSpPr>
          <p:spPr>
            <a:xfrm>
              <a:off x="4898028" y="3999798"/>
              <a:ext cx="501345"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81" name="直接箭头连接符 280">
              <a:extLst>
                <a:ext uri="{FF2B5EF4-FFF2-40B4-BE49-F238E27FC236}">
                  <a16:creationId xmlns:a16="http://schemas.microsoft.com/office/drawing/2014/main" id="{FF73340F-9F73-4F63-9FCC-F68B99D2E031}"/>
                </a:ext>
              </a:extLst>
            </p:cNvPr>
            <p:cNvCxnSpPr>
              <a:cxnSpLocks/>
            </p:cNvCxnSpPr>
            <p:nvPr/>
          </p:nvCxnSpPr>
          <p:spPr>
            <a:xfrm>
              <a:off x="4895429" y="4387190"/>
              <a:ext cx="501344" cy="736"/>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grpSp>
        <p:nvGrpSpPr>
          <p:cNvPr id="2" name="组合 1">
            <a:extLst>
              <a:ext uri="{FF2B5EF4-FFF2-40B4-BE49-F238E27FC236}">
                <a16:creationId xmlns:a16="http://schemas.microsoft.com/office/drawing/2014/main" id="{C682ED54-544B-4AE6-A1E0-C8A0059E5789}"/>
              </a:ext>
            </a:extLst>
          </p:cNvPr>
          <p:cNvGrpSpPr/>
          <p:nvPr/>
        </p:nvGrpSpPr>
        <p:grpSpPr>
          <a:xfrm>
            <a:off x="7511100" y="1753088"/>
            <a:ext cx="1130633" cy="3805618"/>
            <a:chOff x="7701791" y="1196715"/>
            <a:chExt cx="1550684" cy="5219474"/>
          </a:xfrm>
        </p:grpSpPr>
        <p:grpSp>
          <p:nvGrpSpPr>
            <p:cNvPr id="282" name="组合 281">
              <a:extLst>
                <a:ext uri="{FF2B5EF4-FFF2-40B4-BE49-F238E27FC236}">
                  <a16:creationId xmlns:a16="http://schemas.microsoft.com/office/drawing/2014/main" id="{F4E5DF79-C40D-4CE1-9EAE-BAEE3B02E507}"/>
                </a:ext>
              </a:extLst>
            </p:cNvPr>
            <p:cNvGrpSpPr/>
            <p:nvPr/>
          </p:nvGrpSpPr>
          <p:grpSpPr>
            <a:xfrm>
              <a:off x="7701791" y="3031110"/>
              <a:ext cx="1550684" cy="1550684"/>
              <a:chOff x="5320658" y="3696825"/>
              <a:chExt cx="1550684" cy="1550684"/>
            </a:xfrm>
          </p:grpSpPr>
          <p:sp>
            <p:nvSpPr>
              <p:cNvPr id="283" name="矩形: 圆角 282">
                <a:extLst>
                  <a:ext uri="{FF2B5EF4-FFF2-40B4-BE49-F238E27FC236}">
                    <a16:creationId xmlns:a16="http://schemas.microsoft.com/office/drawing/2014/main" id="{E0123AC3-960C-4DC7-9918-D30BCC064AC7}"/>
                  </a:ext>
                </a:extLst>
              </p:cNvPr>
              <p:cNvSpPr/>
              <p:nvPr/>
            </p:nvSpPr>
            <p:spPr>
              <a:xfrm>
                <a:off x="5320658" y="369682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284" name="组合 283">
                <a:extLst>
                  <a:ext uri="{FF2B5EF4-FFF2-40B4-BE49-F238E27FC236}">
                    <a16:creationId xmlns:a16="http://schemas.microsoft.com/office/drawing/2014/main" id="{30B4E176-428A-4AAE-8B19-C257FBE46F60}"/>
                  </a:ext>
                </a:extLst>
              </p:cNvPr>
              <p:cNvGrpSpPr/>
              <p:nvPr/>
            </p:nvGrpSpPr>
            <p:grpSpPr>
              <a:xfrm>
                <a:off x="5512395" y="4119160"/>
                <a:ext cx="1167210" cy="706015"/>
                <a:chOff x="6952527" y="4101241"/>
                <a:chExt cx="1167210" cy="706015"/>
              </a:xfrm>
            </p:grpSpPr>
            <p:sp>
              <p:nvSpPr>
                <p:cNvPr id="285" name="左中括号 284">
                  <a:extLst>
                    <a:ext uri="{FF2B5EF4-FFF2-40B4-BE49-F238E27FC236}">
                      <a16:creationId xmlns:a16="http://schemas.microsoft.com/office/drawing/2014/main" id="{6D46DEA7-D4F9-43E0-AE3B-41C48AA9D322}"/>
                    </a:ext>
                  </a:extLst>
                </p:cNvPr>
                <p:cNvSpPr/>
                <p:nvPr/>
              </p:nvSpPr>
              <p:spPr>
                <a:xfrm rot="3600000">
                  <a:off x="7356088" y="3850822"/>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6" name="椭圆 285">
                  <a:extLst>
                    <a:ext uri="{FF2B5EF4-FFF2-40B4-BE49-F238E27FC236}">
                      <a16:creationId xmlns:a16="http://schemas.microsoft.com/office/drawing/2014/main" id="{08F2D8DC-8116-4DB9-AE24-C78990A3099A}"/>
                    </a:ext>
                  </a:extLst>
                </p:cNvPr>
                <p:cNvSpPr/>
                <p:nvPr/>
              </p:nvSpPr>
              <p:spPr>
                <a:xfrm>
                  <a:off x="7174139" y="4101241"/>
                  <a:ext cx="706014" cy="706015"/>
                </a:xfrm>
                <a:prstGeom prst="ellipse">
                  <a:avLst/>
                </a:prstGeom>
                <a:solidFill>
                  <a:srgbClr val="3495C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7" name="流程图: 接点 286">
                  <a:extLst>
                    <a:ext uri="{FF2B5EF4-FFF2-40B4-BE49-F238E27FC236}">
                      <a16:creationId xmlns:a16="http://schemas.microsoft.com/office/drawing/2014/main" id="{FA0F9C18-BB0F-40E4-A290-D4D80280C988}"/>
                    </a:ext>
                  </a:extLst>
                </p:cNvPr>
                <p:cNvSpPr/>
                <p:nvPr/>
              </p:nvSpPr>
              <p:spPr>
                <a:xfrm>
                  <a:off x="7922476" y="4149465"/>
                  <a:ext cx="134198" cy="134198"/>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88" name="左中括号 287">
                  <a:extLst>
                    <a:ext uri="{FF2B5EF4-FFF2-40B4-BE49-F238E27FC236}">
                      <a16:creationId xmlns:a16="http://schemas.microsoft.com/office/drawing/2014/main" id="{0876361F-79FE-407B-8029-86C78C628DFB}"/>
                    </a:ext>
                  </a:extLst>
                </p:cNvPr>
                <p:cNvSpPr/>
                <p:nvPr/>
              </p:nvSpPr>
              <p:spPr>
                <a:xfrm rot="14400000">
                  <a:off x="7476117" y="4058718"/>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grpSp>
        </p:grpSp>
        <p:grpSp>
          <p:nvGrpSpPr>
            <p:cNvPr id="289" name="组合 288">
              <a:extLst>
                <a:ext uri="{FF2B5EF4-FFF2-40B4-BE49-F238E27FC236}">
                  <a16:creationId xmlns:a16="http://schemas.microsoft.com/office/drawing/2014/main" id="{6DF980F2-8CC4-4C35-905E-C1DFDAC57BB3}"/>
                </a:ext>
              </a:extLst>
            </p:cNvPr>
            <p:cNvGrpSpPr/>
            <p:nvPr/>
          </p:nvGrpSpPr>
          <p:grpSpPr>
            <a:xfrm>
              <a:off x="7701791" y="4865505"/>
              <a:ext cx="1550684" cy="1550684"/>
              <a:chOff x="4341505" y="3872771"/>
              <a:chExt cx="1550684" cy="1550684"/>
            </a:xfrm>
          </p:grpSpPr>
          <p:sp>
            <p:nvSpPr>
              <p:cNvPr id="290" name="矩形: 圆角 289">
                <a:extLst>
                  <a:ext uri="{FF2B5EF4-FFF2-40B4-BE49-F238E27FC236}">
                    <a16:creationId xmlns:a16="http://schemas.microsoft.com/office/drawing/2014/main" id="{2ABCDBBA-108C-4FB5-A302-A3D9908A7C2F}"/>
                  </a:ext>
                </a:extLst>
              </p:cNvPr>
              <p:cNvSpPr/>
              <p:nvPr/>
            </p:nvSpPr>
            <p:spPr>
              <a:xfrm>
                <a:off x="4341505" y="3872771"/>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291" name="组合 290">
                <a:extLst>
                  <a:ext uri="{FF2B5EF4-FFF2-40B4-BE49-F238E27FC236}">
                    <a16:creationId xmlns:a16="http://schemas.microsoft.com/office/drawing/2014/main" id="{00FAC52F-A9FE-4A2D-8EB9-B406AB1FB1CF}"/>
                  </a:ext>
                </a:extLst>
              </p:cNvPr>
              <p:cNvGrpSpPr/>
              <p:nvPr/>
            </p:nvGrpSpPr>
            <p:grpSpPr>
              <a:xfrm>
                <a:off x="4575287" y="4025642"/>
                <a:ext cx="1083120" cy="1244943"/>
                <a:chOff x="4554269" y="3793276"/>
                <a:chExt cx="1083120" cy="1544923"/>
              </a:xfrm>
            </p:grpSpPr>
            <p:sp>
              <p:nvSpPr>
                <p:cNvPr id="295" name="任意多边形: 形状 294">
                  <a:extLst>
                    <a:ext uri="{FF2B5EF4-FFF2-40B4-BE49-F238E27FC236}">
                      <a16:creationId xmlns:a16="http://schemas.microsoft.com/office/drawing/2014/main" id="{6C5C6CF9-907B-401C-BEC1-95149F5457F0}"/>
                    </a:ext>
                  </a:extLst>
                </p:cNvPr>
                <p:cNvSpPr/>
                <p:nvPr/>
              </p:nvSpPr>
              <p:spPr>
                <a:xfrm>
                  <a:off x="4554269" y="3793276"/>
                  <a:ext cx="1083120" cy="689259"/>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296" name="直接连接符 295">
                  <a:extLst>
                    <a:ext uri="{FF2B5EF4-FFF2-40B4-BE49-F238E27FC236}">
                      <a16:creationId xmlns:a16="http://schemas.microsoft.com/office/drawing/2014/main" id="{6CB7C520-6ADE-4EBE-93D6-9615D03E4138}"/>
                    </a:ext>
                  </a:extLst>
                </p:cNvPr>
                <p:cNvCxnSpPr>
                  <a:cxnSpLocks/>
                </p:cNvCxnSpPr>
                <p:nvPr/>
              </p:nvCxnSpPr>
              <p:spPr>
                <a:xfrm>
                  <a:off x="4610236" y="4879210"/>
                  <a:ext cx="0" cy="1157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D58BC6A4-A986-4A73-91E1-343228A2426E}"/>
                    </a:ext>
                  </a:extLst>
                </p:cNvPr>
                <p:cNvCxnSpPr>
                  <a:cxnSpLocks/>
                </p:cNvCxnSpPr>
                <p:nvPr/>
              </p:nvCxnSpPr>
              <p:spPr>
                <a:xfrm>
                  <a:off x="4864301" y="4675285"/>
                  <a:ext cx="0" cy="31967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677E8E84-94DD-4F94-BA7F-EA0E9426D47E}"/>
                    </a:ext>
                  </a:extLst>
                </p:cNvPr>
                <p:cNvCxnSpPr>
                  <a:cxnSpLocks/>
                </p:cNvCxnSpPr>
                <p:nvPr/>
              </p:nvCxnSpPr>
              <p:spPr>
                <a:xfrm>
                  <a:off x="4737268" y="4686339"/>
                  <a:ext cx="0" cy="30861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A94C6863-CA14-4007-A32E-D4D673789A17}"/>
                    </a:ext>
                  </a:extLst>
                </p:cNvPr>
                <p:cNvCxnSpPr>
                  <a:cxnSpLocks/>
                </p:cNvCxnSpPr>
                <p:nvPr/>
              </p:nvCxnSpPr>
              <p:spPr>
                <a:xfrm>
                  <a:off x="4991333" y="4855597"/>
                  <a:ext cx="0" cy="1393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4F598420-9BCD-48B0-825D-FBE385F59544}"/>
                    </a:ext>
                  </a:extLst>
                </p:cNvPr>
                <p:cNvCxnSpPr>
                  <a:cxnSpLocks/>
                </p:cNvCxnSpPr>
                <p:nvPr/>
              </p:nvCxnSpPr>
              <p:spPr>
                <a:xfrm>
                  <a:off x="4800784" y="4648941"/>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879B8D7F-B346-4A8A-86CE-CD3A124305B0}"/>
                    </a:ext>
                  </a:extLst>
                </p:cNvPr>
                <p:cNvCxnSpPr>
                  <a:cxnSpLocks/>
                </p:cNvCxnSpPr>
                <p:nvPr/>
              </p:nvCxnSpPr>
              <p:spPr>
                <a:xfrm>
                  <a:off x="5054850" y="4950395"/>
                  <a:ext cx="0" cy="4456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4733F742-6A6E-43B6-940A-30A5F6A0C562}"/>
                    </a:ext>
                  </a:extLst>
                </p:cNvPr>
                <p:cNvCxnSpPr>
                  <a:cxnSpLocks/>
                </p:cNvCxnSpPr>
                <p:nvPr/>
              </p:nvCxnSpPr>
              <p:spPr>
                <a:xfrm>
                  <a:off x="4673752" y="4779093"/>
                  <a:ext cx="0" cy="21586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81978105-1077-489E-BAD9-B07059F7ACCF}"/>
                    </a:ext>
                  </a:extLst>
                </p:cNvPr>
                <p:cNvCxnSpPr>
                  <a:cxnSpLocks/>
                </p:cNvCxnSpPr>
                <p:nvPr/>
              </p:nvCxnSpPr>
              <p:spPr>
                <a:xfrm>
                  <a:off x="4927817" y="4745510"/>
                  <a:ext cx="0" cy="2494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4AAA6A54-D508-4560-BBCA-7D901D674FF9}"/>
                    </a:ext>
                  </a:extLst>
                </p:cNvPr>
                <p:cNvCxnSpPr>
                  <a:cxnSpLocks/>
                </p:cNvCxnSpPr>
                <p:nvPr/>
              </p:nvCxnSpPr>
              <p:spPr>
                <a:xfrm>
                  <a:off x="5118366" y="4992182"/>
                  <a:ext cx="0" cy="4469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6211FFDE-C83B-41B4-A47B-75A3B4107561}"/>
                    </a:ext>
                  </a:extLst>
                </p:cNvPr>
                <p:cNvCxnSpPr>
                  <a:cxnSpLocks/>
                </p:cNvCxnSpPr>
                <p:nvPr/>
              </p:nvCxnSpPr>
              <p:spPr>
                <a:xfrm>
                  <a:off x="5372431" y="4992182"/>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6C21D723-2F92-43C5-98FB-6A441601B068}"/>
                    </a:ext>
                  </a:extLst>
                </p:cNvPr>
                <p:cNvCxnSpPr>
                  <a:cxnSpLocks/>
                </p:cNvCxnSpPr>
                <p:nvPr/>
              </p:nvCxnSpPr>
              <p:spPr>
                <a:xfrm>
                  <a:off x="5308915" y="4992182"/>
                  <a:ext cx="0" cy="31887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0CF5E3DC-56DD-4064-9C6F-DD4AAFB43613}"/>
                    </a:ext>
                  </a:extLst>
                </p:cNvPr>
                <p:cNvCxnSpPr>
                  <a:cxnSpLocks/>
                </p:cNvCxnSpPr>
                <p:nvPr/>
              </p:nvCxnSpPr>
              <p:spPr>
                <a:xfrm>
                  <a:off x="5499463" y="4992182"/>
                  <a:ext cx="0" cy="22264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F0BE7DC6-169B-4442-8C68-AE86F4AB46E6}"/>
                    </a:ext>
                  </a:extLst>
                </p:cNvPr>
                <p:cNvCxnSpPr>
                  <a:cxnSpLocks/>
                </p:cNvCxnSpPr>
                <p:nvPr/>
              </p:nvCxnSpPr>
              <p:spPr>
                <a:xfrm>
                  <a:off x="5245398" y="4992182"/>
                  <a:ext cx="0" cy="24109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75C90AD1-4C8E-46DF-835F-3DA69139EEE6}"/>
                    </a:ext>
                  </a:extLst>
                </p:cNvPr>
                <p:cNvCxnSpPr>
                  <a:cxnSpLocks/>
                </p:cNvCxnSpPr>
                <p:nvPr/>
              </p:nvCxnSpPr>
              <p:spPr>
                <a:xfrm>
                  <a:off x="5435947" y="4992182"/>
                  <a:ext cx="0" cy="31151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28DD6174-5238-450A-8957-B68BE329A9AF}"/>
                    </a:ext>
                  </a:extLst>
                </p:cNvPr>
                <p:cNvCxnSpPr>
                  <a:cxnSpLocks/>
                </p:cNvCxnSpPr>
                <p:nvPr/>
              </p:nvCxnSpPr>
              <p:spPr>
                <a:xfrm>
                  <a:off x="5181882" y="4992182"/>
                  <a:ext cx="0" cy="1518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6656BC48-4738-4AAF-9B98-0039A12D4310}"/>
                    </a:ext>
                  </a:extLst>
                </p:cNvPr>
                <p:cNvCxnSpPr>
                  <a:cxnSpLocks/>
                </p:cNvCxnSpPr>
                <p:nvPr/>
              </p:nvCxnSpPr>
              <p:spPr>
                <a:xfrm>
                  <a:off x="5562980" y="4992182"/>
                  <a:ext cx="0" cy="11122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sp>
            <p:nvSpPr>
              <p:cNvPr id="292" name="箭头: 下 291">
                <a:extLst>
                  <a:ext uri="{FF2B5EF4-FFF2-40B4-BE49-F238E27FC236}">
                    <a16:creationId xmlns:a16="http://schemas.microsoft.com/office/drawing/2014/main" id="{A8B1AC50-7EA9-404C-B110-359576857616}"/>
                  </a:ext>
                </a:extLst>
              </p:cNvPr>
              <p:cNvSpPr/>
              <p:nvPr/>
            </p:nvSpPr>
            <p:spPr>
              <a:xfrm rot="10800000">
                <a:off x="5054942" y="4552759"/>
                <a:ext cx="123810" cy="190708"/>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293" name="直接连接符 292">
                <a:extLst>
                  <a:ext uri="{FF2B5EF4-FFF2-40B4-BE49-F238E27FC236}">
                    <a16:creationId xmlns:a16="http://schemas.microsoft.com/office/drawing/2014/main" id="{AE6237FA-006F-4389-BEBF-8F66F76E3766}"/>
                  </a:ext>
                </a:extLst>
              </p:cNvPr>
              <p:cNvCxnSpPr>
                <a:cxnSpLocks/>
              </p:cNvCxnSpPr>
              <p:nvPr/>
            </p:nvCxnSpPr>
            <p:spPr>
              <a:xfrm>
                <a:off x="4572649" y="4955504"/>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362CBD5E-F438-453D-B7A1-B62AFB6A27C2}"/>
                  </a:ext>
                </a:extLst>
              </p:cNvPr>
              <p:cNvCxnSpPr>
                <a:cxnSpLocks/>
              </p:cNvCxnSpPr>
              <p:nvPr/>
            </p:nvCxnSpPr>
            <p:spPr>
              <a:xfrm>
                <a:off x="5643152" y="4991862"/>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grpSp>
          <p:nvGrpSpPr>
            <p:cNvPr id="312" name="组合 311">
              <a:extLst>
                <a:ext uri="{FF2B5EF4-FFF2-40B4-BE49-F238E27FC236}">
                  <a16:creationId xmlns:a16="http://schemas.microsoft.com/office/drawing/2014/main" id="{DB6AE825-92E3-4B66-948D-22E19DA82BC1}"/>
                </a:ext>
              </a:extLst>
            </p:cNvPr>
            <p:cNvGrpSpPr/>
            <p:nvPr/>
          </p:nvGrpSpPr>
          <p:grpSpPr>
            <a:xfrm>
              <a:off x="7701791" y="1196715"/>
              <a:ext cx="1550684" cy="1550684"/>
              <a:chOff x="6048065" y="3217185"/>
              <a:chExt cx="1550684" cy="1550684"/>
            </a:xfrm>
          </p:grpSpPr>
          <p:sp>
            <p:nvSpPr>
              <p:cNvPr id="313" name="矩形: 圆角 312">
                <a:extLst>
                  <a:ext uri="{FF2B5EF4-FFF2-40B4-BE49-F238E27FC236}">
                    <a16:creationId xmlns:a16="http://schemas.microsoft.com/office/drawing/2014/main" id="{098EB57B-E580-48DF-A0AB-2251EDF623F0}"/>
                  </a:ext>
                </a:extLst>
              </p:cNvPr>
              <p:cNvSpPr/>
              <p:nvPr/>
            </p:nvSpPr>
            <p:spPr>
              <a:xfrm>
                <a:off x="6048065" y="321718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sp>
            <p:nvSpPr>
              <p:cNvPr id="314" name="任意多边形: 形状 313">
                <a:extLst>
                  <a:ext uri="{FF2B5EF4-FFF2-40B4-BE49-F238E27FC236}">
                    <a16:creationId xmlns:a16="http://schemas.microsoft.com/office/drawing/2014/main" id="{4BCD3AFC-86B2-40F5-A178-11FCC4796F37}"/>
                  </a:ext>
                </a:extLst>
              </p:cNvPr>
              <p:cNvSpPr/>
              <p:nvPr/>
            </p:nvSpPr>
            <p:spPr>
              <a:xfrm>
                <a:off x="6329597"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5" name="任意多边形: 形状 314">
                <a:extLst>
                  <a:ext uri="{FF2B5EF4-FFF2-40B4-BE49-F238E27FC236}">
                    <a16:creationId xmlns:a16="http://schemas.microsoft.com/office/drawing/2014/main" id="{FA03FEC1-109E-4A43-947D-CDA2794BCDED}"/>
                  </a:ext>
                </a:extLst>
              </p:cNvPr>
              <p:cNvSpPr/>
              <p:nvPr/>
            </p:nvSpPr>
            <p:spPr>
              <a:xfrm>
                <a:off x="6487750"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6" name="任意多边形: 形状 315">
                <a:extLst>
                  <a:ext uri="{FF2B5EF4-FFF2-40B4-BE49-F238E27FC236}">
                    <a16:creationId xmlns:a16="http://schemas.microsoft.com/office/drawing/2014/main" id="{8F7A4F89-E69B-4E91-9247-26092921A481}"/>
                  </a:ext>
                </a:extLst>
              </p:cNvPr>
              <p:cNvSpPr/>
              <p:nvPr/>
            </p:nvSpPr>
            <p:spPr>
              <a:xfrm flipH="1">
                <a:off x="6648748"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317" name="任意多边形: 形状 316">
                <a:extLst>
                  <a:ext uri="{FF2B5EF4-FFF2-40B4-BE49-F238E27FC236}">
                    <a16:creationId xmlns:a16="http://schemas.microsoft.com/office/drawing/2014/main" id="{464CA4B5-D3D0-4CF7-80A8-9B3E5F633575}"/>
                  </a:ext>
                </a:extLst>
              </p:cNvPr>
              <p:cNvSpPr/>
              <p:nvPr/>
            </p:nvSpPr>
            <p:spPr>
              <a:xfrm flipH="1">
                <a:off x="6809746"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318" name="直接连接符 317">
                <a:extLst>
                  <a:ext uri="{FF2B5EF4-FFF2-40B4-BE49-F238E27FC236}">
                    <a16:creationId xmlns:a16="http://schemas.microsoft.com/office/drawing/2014/main" id="{A09D89E1-DB89-445B-A210-FF3F1AC375D9}"/>
                  </a:ext>
                </a:extLst>
              </p:cNvPr>
              <p:cNvCxnSpPr/>
              <p:nvPr/>
            </p:nvCxnSpPr>
            <p:spPr>
              <a:xfrm>
                <a:off x="6967899" y="4109757"/>
                <a:ext cx="564880"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a:extLst>
                  <a:ext uri="{FF2B5EF4-FFF2-40B4-BE49-F238E27FC236}">
                    <a16:creationId xmlns:a16="http://schemas.microsoft.com/office/drawing/2014/main" id="{29CD98EE-0D04-496D-AF73-1F1AD6E4FFF1}"/>
                  </a:ext>
                </a:extLst>
              </p:cNvPr>
              <p:cNvCxnSpPr>
                <a:cxnSpLocks/>
              </p:cNvCxnSpPr>
              <p:nvPr/>
            </p:nvCxnSpPr>
            <p:spPr>
              <a:xfrm>
                <a:off x="6173031" y="4109757"/>
                <a:ext cx="156566"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sp>
            <p:nvSpPr>
              <p:cNvPr id="320" name="文本框 319">
                <a:extLst>
                  <a:ext uri="{FF2B5EF4-FFF2-40B4-BE49-F238E27FC236}">
                    <a16:creationId xmlns:a16="http://schemas.microsoft.com/office/drawing/2014/main" id="{DC4F38DF-0817-4909-92A2-EF2347F4DCDD}"/>
                  </a:ext>
                </a:extLst>
              </p:cNvPr>
              <p:cNvSpPr txBox="1"/>
              <p:nvPr/>
            </p:nvSpPr>
            <p:spPr>
              <a:xfrm>
                <a:off x="619479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321" name="文本框 320">
                <a:extLst>
                  <a:ext uri="{FF2B5EF4-FFF2-40B4-BE49-F238E27FC236}">
                    <a16:creationId xmlns:a16="http://schemas.microsoft.com/office/drawing/2014/main" id="{0CDEF1F6-D5E8-4C2C-8B06-FAAF79304403}"/>
                  </a:ext>
                </a:extLst>
              </p:cNvPr>
              <p:cNvSpPr txBox="1"/>
              <p:nvPr/>
            </p:nvSpPr>
            <p:spPr>
              <a:xfrm>
                <a:off x="638629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322" name="文本框 321">
                <a:extLst>
                  <a:ext uri="{FF2B5EF4-FFF2-40B4-BE49-F238E27FC236}">
                    <a16:creationId xmlns:a16="http://schemas.microsoft.com/office/drawing/2014/main" id="{2FD7D7AC-69FB-4569-BAED-FBE22E0EC915}"/>
                  </a:ext>
                </a:extLst>
              </p:cNvPr>
              <p:cNvSpPr txBox="1"/>
              <p:nvPr/>
            </p:nvSpPr>
            <p:spPr>
              <a:xfrm>
                <a:off x="657778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sp>
            <p:nvSpPr>
              <p:cNvPr id="323" name="文本框 322">
                <a:extLst>
                  <a:ext uri="{FF2B5EF4-FFF2-40B4-BE49-F238E27FC236}">
                    <a16:creationId xmlns:a16="http://schemas.microsoft.com/office/drawing/2014/main" id="{35560459-4A46-4923-8A44-41E6BA0DBADD}"/>
                  </a:ext>
                </a:extLst>
              </p:cNvPr>
              <p:cNvSpPr txBox="1"/>
              <p:nvPr/>
            </p:nvSpPr>
            <p:spPr>
              <a:xfrm>
                <a:off x="676928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grpSp>
      </p:grpSp>
      <p:sp>
        <p:nvSpPr>
          <p:cNvPr id="3" name="文本框 2">
            <a:extLst>
              <a:ext uri="{FF2B5EF4-FFF2-40B4-BE49-F238E27FC236}">
                <a16:creationId xmlns:a16="http://schemas.microsoft.com/office/drawing/2014/main" id="{D7CDB208-433C-41FE-B3BC-CBC86ED9E44B}"/>
              </a:ext>
            </a:extLst>
          </p:cNvPr>
          <p:cNvSpPr txBox="1"/>
          <p:nvPr/>
        </p:nvSpPr>
        <p:spPr>
          <a:xfrm>
            <a:off x="8781517" y="2006509"/>
            <a:ext cx="2723823" cy="646331"/>
          </a:xfrm>
          <a:prstGeom prst="rect">
            <a:avLst/>
          </a:prstGeom>
          <a:noFill/>
        </p:spPr>
        <p:txBody>
          <a:bodyPr wrap="non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二相调制波形的生成</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包括射频信号和本振信号</a:t>
            </a:r>
          </a:p>
        </p:txBody>
      </p:sp>
      <p:sp>
        <p:nvSpPr>
          <p:cNvPr id="324" name="文本框 323">
            <a:extLst>
              <a:ext uri="{FF2B5EF4-FFF2-40B4-BE49-F238E27FC236}">
                <a16:creationId xmlns:a16="http://schemas.microsoft.com/office/drawing/2014/main" id="{426F3D6A-E0B7-4A24-92F5-A9C6FDD6B8A6}"/>
              </a:ext>
            </a:extLst>
          </p:cNvPr>
          <p:cNvSpPr txBox="1"/>
          <p:nvPr/>
        </p:nvSpPr>
        <p:spPr>
          <a:xfrm>
            <a:off x="8775161" y="3352031"/>
            <a:ext cx="2425664" cy="646331"/>
          </a:xfrm>
          <a:prstGeom prst="rect">
            <a:avLst/>
          </a:prstGeom>
          <a:noFill/>
        </p:spPr>
        <p:txBody>
          <a:bodyPr wrap="none" rtlCol="0">
            <a:spAutoFit/>
          </a:bodyPr>
          <a:lstStyle/>
          <a:p>
            <a:r>
              <a:rPr lang="en-US" altLang="zh-CN">
                <a:solidFill>
                  <a:schemeClr val="bg1"/>
                </a:solidFill>
                <a:effectLst>
                  <a:outerShdw blurRad="38100" dist="38100" dir="2700000" algn="tl">
                    <a:srgbClr val="000000">
                      <a:alpha val="43137"/>
                    </a:srgbClr>
                  </a:outerShdw>
                </a:effectLst>
                <a:latin typeface="+mj-ea"/>
                <a:ea typeface="+mj-ea"/>
              </a:rPr>
              <a:t>GPS</a:t>
            </a:r>
            <a:r>
              <a:rPr lang="zh-CN" altLang="en-US">
                <a:solidFill>
                  <a:schemeClr val="bg1"/>
                </a:solidFill>
                <a:effectLst>
                  <a:outerShdw blurRad="38100" dist="38100" dir="2700000" algn="tl">
                    <a:srgbClr val="000000">
                      <a:alpha val="43137"/>
                    </a:srgbClr>
                  </a:outerShdw>
                </a:effectLst>
                <a:latin typeface="+mj-ea"/>
                <a:ea typeface="+mj-ea"/>
              </a:rPr>
              <a:t>信号的获取与解析</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用于</a:t>
            </a:r>
            <a:r>
              <a:rPr lang="en-US" altLang="zh-CN">
                <a:solidFill>
                  <a:schemeClr val="bg1"/>
                </a:solidFill>
                <a:effectLst>
                  <a:outerShdw blurRad="38100" dist="38100" dir="2700000" algn="tl">
                    <a:srgbClr val="000000">
                      <a:alpha val="43137"/>
                    </a:srgbClr>
                  </a:outerShdw>
                </a:effectLst>
                <a:latin typeface="+mj-ea"/>
                <a:ea typeface="+mj-ea"/>
              </a:rPr>
              <a:t>GPS</a:t>
            </a:r>
            <a:r>
              <a:rPr lang="zh-CN" altLang="en-US">
                <a:solidFill>
                  <a:schemeClr val="bg1"/>
                </a:solidFill>
                <a:effectLst>
                  <a:outerShdw blurRad="38100" dist="38100" dir="2700000" algn="tl">
                    <a:srgbClr val="000000">
                      <a:alpha val="43137"/>
                    </a:srgbClr>
                  </a:outerShdw>
                </a:effectLst>
                <a:latin typeface="+mj-ea"/>
                <a:ea typeface="+mj-ea"/>
              </a:rPr>
              <a:t>同步触发</a:t>
            </a:r>
          </a:p>
        </p:txBody>
      </p:sp>
      <p:sp>
        <p:nvSpPr>
          <p:cNvPr id="325" name="文本框 324">
            <a:extLst>
              <a:ext uri="{FF2B5EF4-FFF2-40B4-BE49-F238E27FC236}">
                <a16:creationId xmlns:a16="http://schemas.microsoft.com/office/drawing/2014/main" id="{CB561E4F-870C-4D81-8770-9B2ED31AD3E7}"/>
              </a:ext>
            </a:extLst>
          </p:cNvPr>
          <p:cNvSpPr txBox="1"/>
          <p:nvPr/>
        </p:nvSpPr>
        <p:spPr>
          <a:xfrm>
            <a:off x="8775161" y="4842240"/>
            <a:ext cx="2954655" cy="369332"/>
          </a:xfrm>
          <a:prstGeom prst="rect">
            <a:avLst/>
          </a:prstGeom>
          <a:noFill/>
        </p:spPr>
        <p:txBody>
          <a:bodyPr wrap="non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系统时钟的稳定和频率校准</a:t>
            </a:r>
          </a:p>
        </p:txBody>
      </p:sp>
    </p:spTree>
    <p:extLst>
      <p:ext uri="{BB962C8B-B14F-4D97-AF65-F5344CB8AC3E}">
        <p14:creationId xmlns:p14="http://schemas.microsoft.com/office/powerpoint/2010/main" val="1243609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08" name="矩形: 圆角 107">
            <a:extLst>
              <a:ext uri="{FF2B5EF4-FFF2-40B4-BE49-F238E27FC236}">
                <a16:creationId xmlns:a16="http://schemas.microsoft.com/office/drawing/2014/main" id="{99C6241D-41B9-4584-A46B-43B50ED148A2}"/>
              </a:ext>
            </a:extLst>
          </p:cNvPr>
          <p:cNvSpPr/>
          <p:nvPr/>
        </p:nvSpPr>
        <p:spPr>
          <a:xfrm>
            <a:off x="2168920" y="2974888"/>
            <a:ext cx="9498696"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09" name="矩形: 圆角 108">
            <a:extLst>
              <a:ext uri="{FF2B5EF4-FFF2-40B4-BE49-F238E27FC236}">
                <a16:creationId xmlns:a16="http://schemas.microsoft.com/office/drawing/2014/main" id="{204FDC2D-52F0-430A-A189-5EAEC5412B27}"/>
              </a:ext>
            </a:extLst>
          </p:cNvPr>
          <p:cNvSpPr/>
          <p:nvPr/>
        </p:nvSpPr>
        <p:spPr>
          <a:xfrm>
            <a:off x="2168920" y="4032023"/>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10" name="矩形: 圆角 109">
            <a:extLst>
              <a:ext uri="{FF2B5EF4-FFF2-40B4-BE49-F238E27FC236}">
                <a16:creationId xmlns:a16="http://schemas.microsoft.com/office/drawing/2014/main" id="{50DE9D0D-9CD0-4F34-9D1A-DE9A927D2F3D}"/>
              </a:ext>
            </a:extLst>
          </p:cNvPr>
          <p:cNvSpPr/>
          <p:nvPr/>
        </p:nvSpPr>
        <p:spPr>
          <a:xfrm>
            <a:off x="2168920" y="4961409"/>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p:sp>
        <p:nvSpPr>
          <p:cNvPr id="111" name="矩形: 圆角 110">
            <a:extLst>
              <a:ext uri="{FF2B5EF4-FFF2-40B4-BE49-F238E27FC236}">
                <a16:creationId xmlns:a16="http://schemas.microsoft.com/office/drawing/2014/main" id="{AFFA0003-07D2-4292-8EEA-E2FEF49A0A56}"/>
              </a:ext>
            </a:extLst>
          </p:cNvPr>
          <p:cNvSpPr/>
          <p:nvPr/>
        </p:nvSpPr>
        <p:spPr>
          <a:xfrm>
            <a:off x="2172956" y="1961118"/>
            <a:ext cx="9498697"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solidFill>
                  <a:srgbClr val="FFC000"/>
                </a:solidFill>
                <a:effectLst>
                  <a:outerShdw blurRad="38100" dist="38100" dir="2700000" algn="tl">
                    <a:srgbClr val="000000">
                      <a:alpha val="43137"/>
                    </a:srgbClr>
                  </a:outerShdw>
                </a:effectLst>
                <a:latin typeface="+mn-ea"/>
              </a:rPr>
              <a:t>CLK</a:t>
            </a:r>
            <a:endParaRPr lang="zh-CN" altLang="en-US" b="1">
              <a:solidFill>
                <a:srgbClr val="FFC000"/>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97317DD7-9BF5-4F80-98AD-84CEE92AC09B}"/>
              </a:ext>
            </a:extLst>
          </p:cNvPr>
          <p:cNvGrpSpPr/>
          <p:nvPr/>
        </p:nvGrpSpPr>
        <p:grpSpPr>
          <a:xfrm>
            <a:off x="3516726" y="1899474"/>
            <a:ext cx="4500657" cy="4229688"/>
            <a:chOff x="2123194" y="2172173"/>
            <a:chExt cx="5252897" cy="4229688"/>
          </a:xfrm>
          <a:solidFill>
            <a:schemeClr val="bg1">
              <a:alpha val="22000"/>
            </a:schemeClr>
          </a:solidFill>
        </p:grpSpPr>
        <p:sp>
          <p:nvSpPr>
            <p:cNvPr id="113" name="矩形: 圆角 112">
              <a:extLst>
                <a:ext uri="{FF2B5EF4-FFF2-40B4-BE49-F238E27FC236}">
                  <a16:creationId xmlns:a16="http://schemas.microsoft.com/office/drawing/2014/main" id="{455C7017-8A39-4559-B10B-2E5E7AF87369}"/>
                </a:ext>
              </a:extLst>
            </p:cNvPr>
            <p:cNvSpPr/>
            <p:nvPr/>
          </p:nvSpPr>
          <p:spPr>
            <a:xfrm>
              <a:off x="2123194" y="2172173"/>
              <a:ext cx="5252897" cy="382793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57" name="矩形: 圆角 156">
              <a:extLst>
                <a:ext uri="{FF2B5EF4-FFF2-40B4-BE49-F238E27FC236}">
                  <a16:creationId xmlns:a16="http://schemas.microsoft.com/office/drawing/2014/main" id="{854D915E-835E-469B-BFCE-329F5FBC2B82}"/>
                </a:ext>
              </a:extLst>
            </p:cNvPr>
            <p:cNvSpPr/>
            <p:nvPr/>
          </p:nvSpPr>
          <p:spPr>
            <a:xfrm>
              <a:off x="2123194" y="6000107"/>
              <a:ext cx="5252897" cy="40175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grpSp>
      <p:grpSp>
        <p:nvGrpSpPr>
          <p:cNvPr id="158" name="组合 157">
            <a:extLst>
              <a:ext uri="{FF2B5EF4-FFF2-40B4-BE49-F238E27FC236}">
                <a16:creationId xmlns:a16="http://schemas.microsoft.com/office/drawing/2014/main" id="{07EA9FB0-A535-41D4-88F1-E8A41963E945}"/>
              </a:ext>
            </a:extLst>
          </p:cNvPr>
          <p:cNvGrpSpPr/>
          <p:nvPr/>
        </p:nvGrpSpPr>
        <p:grpSpPr>
          <a:xfrm>
            <a:off x="8024376" y="1899474"/>
            <a:ext cx="660763" cy="4229688"/>
            <a:chOff x="7384253" y="2172173"/>
            <a:chExt cx="771203" cy="4229688"/>
          </a:xfrm>
          <a:solidFill>
            <a:schemeClr val="bg1">
              <a:alpha val="22000"/>
            </a:schemeClr>
          </a:solidFill>
        </p:grpSpPr>
        <p:sp>
          <p:nvSpPr>
            <p:cNvPr id="159" name="矩形: 圆角 158">
              <a:extLst>
                <a:ext uri="{FF2B5EF4-FFF2-40B4-BE49-F238E27FC236}">
                  <a16:creationId xmlns:a16="http://schemas.microsoft.com/office/drawing/2014/main" id="{232127F1-5D29-46D3-9F94-A4EAA48BC40D}"/>
                </a:ext>
              </a:extLst>
            </p:cNvPr>
            <p:cNvSpPr/>
            <p:nvPr/>
          </p:nvSpPr>
          <p:spPr>
            <a:xfrm>
              <a:off x="7384666" y="2172173"/>
              <a:ext cx="770790" cy="382793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60" name="矩形: 圆角 159">
              <a:extLst>
                <a:ext uri="{FF2B5EF4-FFF2-40B4-BE49-F238E27FC236}">
                  <a16:creationId xmlns:a16="http://schemas.microsoft.com/office/drawing/2014/main" id="{A3AB678F-125F-4BD3-A0BB-12E8968CD846}"/>
                </a:ext>
              </a:extLst>
            </p:cNvPr>
            <p:cNvSpPr/>
            <p:nvPr/>
          </p:nvSpPr>
          <p:spPr>
            <a:xfrm>
              <a:off x="7384253" y="6000107"/>
              <a:ext cx="770790" cy="40175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FBD68BF6-5049-4BD1-BDED-83BE57D1011F}"/>
              </a:ext>
            </a:extLst>
          </p:cNvPr>
          <p:cNvGrpSpPr/>
          <p:nvPr/>
        </p:nvGrpSpPr>
        <p:grpSpPr>
          <a:xfrm>
            <a:off x="3518353" y="2051151"/>
            <a:ext cx="644976" cy="459619"/>
            <a:chOff x="3795823" y="3703674"/>
            <a:chExt cx="2140688" cy="1010093"/>
          </a:xfrm>
          <a:effectLst>
            <a:outerShdw blurRad="63500" sx="102000" sy="102000" algn="ctr" rotWithShape="0">
              <a:prstClr val="black">
                <a:alpha val="40000"/>
              </a:prstClr>
            </a:outerShdw>
          </a:effectLst>
        </p:grpSpPr>
        <p:cxnSp>
          <p:nvCxnSpPr>
            <p:cNvPr id="162" name="直接连接符 161">
              <a:extLst>
                <a:ext uri="{FF2B5EF4-FFF2-40B4-BE49-F238E27FC236}">
                  <a16:creationId xmlns:a16="http://schemas.microsoft.com/office/drawing/2014/main" id="{41E4647D-5BEE-49AD-8EED-B495B5B1318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2CF9C9DC-F91B-4539-BF65-148950C0F32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BAA574C-5B58-45E7-B081-52B9B7E5F20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EB1EE98-3CEF-48D9-B826-64F905C03BE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2E9F55CD-20F9-4BC3-8BFA-082920C2461B}"/>
              </a:ext>
            </a:extLst>
          </p:cNvPr>
          <p:cNvGrpSpPr/>
          <p:nvPr/>
        </p:nvGrpSpPr>
        <p:grpSpPr>
          <a:xfrm>
            <a:off x="4163328" y="2051150"/>
            <a:ext cx="644976" cy="459619"/>
            <a:chOff x="3795823" y="3703674"/>
            <a:chExt cx="2140688" cy="1010093"/>
          </a:xfrm>
          <a:effectLst>
            <a:outerShdw blurRad="63500" sx="102000" sy="102000" algn="ctr" rotWithShape="0">
              <a:prstClr val="black">
                <a:alpha val="40000"/>
              </a:prstClr>
            </a:outerShdw>
          </a:effectLst>
        </p:grpSpPr>
        <p:cxnSp>
          <p:nvCxnSpPr>
            <p:cNvPr id="167" name="直接连接符 166">
              <a:extLst>
                <a:ext uri="{FF2B5EF4-FFF2-40B4-BE49-F238E27FC236}">
                  <a16:creationId xmlns:a16="http://schemas.microsoft.com/office/drawing/2014/main" id="{31D51056-F060-4717-A44E-C36BC2067415}"/>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4E4C7EF-23EB-4750-A168-AFF52276B47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62DF6FC-1612-4D7C-82BC-08469175AF8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98BAC769-F969-4F1E-AFEE-EB034C42431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E5FD1958-BF14-4425-8876-3F3A76EBFB08}"/>
              </a:ext>
            </a:extLst>
          </p:cNvPr>
          <p:cNvGrpSpPr/>
          <p:nvPr/>
        </p:nvGrpSpPr>
        <p:grpSpPr>
          <a:xfrm>
            <a:off x="4808303" y="2051150"/>
            <a:ext cx="644976" cy="459619"/>
            <a:chOff x="3795823" y="3703674"/>
            <a:chExt cx="2140688" cy="1010093"/>
          </a:xfrm>
          <a:effectLst>
            <a:outerShdw blurRad="63500" sx="102000" sy="102000" algn="ctr" rotWithShape="0">
              <a:prstClr val="black">
                <a:alpha val="40000"/>
              </a:prstClr>
            </a:outerShdw>
          </a:effectLst>
        </p:grpSpPr>
        <p:cxnSp>
          <p:nvCxnSpPr>
            <p:cNvPr id="172" name="直接连接符 171">
              <a:extLst>
                <a:ext uri="{FF2B5EF4-FFF2-40B4-BE49-F238E27FC236}">
                  <a16:creationId xmlns:a16="http://schemas.microsoft.com/office/drawing/2014/main" id="{538E54D4-AB52-4B2A-8BF9-CE162AA774D6}"/>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99DDBF0-826E-4B68-8F6C-BBE6F2BF2E7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9FD37E8-5674-4018-8C26-8CAA52A38E3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2784886-4A58-42F9-8397-944ACF617AD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35384766-05C6-4E67-AED4-829886CB2252}"/>
              </a:ext>
            </a:extLst>
          </p:cNvPr>
          <p:cNvGrpSpPr/>
          <p:nvPr/>
        </p:nvGrpSpPr>
        <p:grpSpPr>
          <a:xfrm>
            <a:off x="5453278" y="2051150"/>
            <a:ext cx="644976" cy="459619"/>
            <a:chOff x="3795823" y="3703674"/>
            <a:chExt cx="2140688" cy="1010093"/>
          </a:xfrm>
          <a:effectLst>
            <a:outerShdw blurRad="63500" sx="102000" sy="102000" algn="ctr" rotWithShape="0">
              <a:prstClr val="black">
                <a:alpha val="40000"/>
              </a:prstClr>
            </a:outerShdw>
          </a:effectLst>
        </p:grpSpPr>
        <p:cxnSp>
          <p:nvCxnSpPr>
            <p:cNvPr id="177" name="直接连接符 176">
              <a:extLst>
                <a:ext uri="{FF2B5EF4-FFF2-40B4-BE49-F238E27FC236}">
                  <a16:creationId xmlns:a16="http://schemas.microsoft.com/office/drawing/2014/main" id="{8B95770D-9C89-481C-80C7-0E0ED8B1796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3BF0435-6235-4775-B614-DECE426C6EF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B9871-6250-4435-A411-DF985283917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1773893D-4950-404D-ABA5-206AB465566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1" name="组合 180">
            <a:extLst>
              <a:ext uri="{FF2B5EF4-FFF2-40B4-BE49-F238E27FC236}">
                <a16:creationId xmlns:a16="http://schemas.microsoft.com/office/drawing/2014/main" id="{0EA2DADB-3DAB-4A25-AA2D-B407A719C8EF}"/>
              </a:ext>
            </a:extLst>
          </p:cNvPr>
          <p:cNvGrpSpPr/>
          <p:nvPr/>
        </p:nvGrpSpPr>
        <p:grpSpPr>
          <a:xfrm>
            <a:off x="6098253" y="2051150"/>
            <a:ext cx="644976" cy="459619"/>
            <a:chOff x="3795823" y="3703674"/>
            <a:chExt cx="2140688" cy="1010093"/>
          </a:xfrm>
          <a:effectLst>
            <a:outerShdw blurRad="63500" sx="102000" sy="102000" algn="ctr" rotWithShape="0">
              <a:prstClr val="black">
                <a:alpha val="40000"/>
              </a:prstClr>
            </a:outerShdw>
          </a:effectLst>
        </p:grpSpPr>
        <p:cxnSp>
          <p:nvCxnSpPr>
            <p:cNvPr id="182" name="直接连接符 181">
              <a:extLst>
                <a:ext uri="{FF2B5EF4-FFF2-40B4-BE49-F238E27FC236}">
                  <a16:creationId xmlns:a16="http://schemas.microsoft.com/office/drawing/2014/main" id="{8BDB5212-1F1D-4C30-83C7-3273E91D4C1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8D57F50-F5A2-49AB-9F9C-3EE56EEC599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49A5D25-1FCF-4E72-B895-D4FCEB29313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08CB4F19-0174-4085-BFD3-E9E42389D93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6" name="组合 185">
            <a:extLst>
              <a:ext uri="{FF2B5EF4-FFF2-40B4-BE49-F238E27FC236}">
                <a16:creationId xmlns:a16="http://schemas.microsoft.com/office/drawing/2014/main" id="{022AB14C-99BF-4C82-871C-6151DB5E3A1A}"/>
              </a:ext>
            </a:extLst>
          </p:cNvPr>
          <p:cNvGrpSpPr/>
          <p:nvPr/>
        </p:nvGrpSpPr>
        <p:grpSpPr>
          <a:xfrm>
            <a:off x="6743228" y="2051149"/>
            <a:ext cx="644976" cy="459619"/>
            <a:chOff x="3795823" y="3703674"/>
            <a:chExt cx="2140688" cy="1010093"/>
          </a:xfrm>
          <a:effectLst>
            <a:outerShdw blurRad="63500" sx="102000" sy="102000" algn="ctr" rotWithShape="0">
              <a:prstClr val="black">
                <a:alpha val="40000"/>
              </a:prstClr>
            </a:outerShdw>
          </a:effectLst>
        </p:grpSpPr>
        <p:cxnSp>
          <p:nvCxnSpPr>
            <p:cNvPr id="187" name="直接连接符 186">
              <a:extLst>
                <a:ext uri="{FF2B5EF4-FFF2-40B4-BE49-F238E27FC236}">
                  <a16:creationId xmlns:a16="http://schemas.microsoft.com/office/drawing/2014/main" id="{2C256AC1-C92E-4CCA-9F72-4DD675C7E89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C794F24D-A23A-472A-A8B7-2766A72620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D08223BA-836C-40A9-8C1B-AB3F27B39AF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AEB0A6E2-628C-4C15-BA8B-ECADD2C033D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D4E830BC-7801-4B83-960D-7AE3579082E6}"/>
              </a:ext>
            </a:extLst>
          </p:cNvPr>
          <p:cNvGrpSpPr/>
          <p:nvPr/>
        </p:nvGrpSpPr>
        <p:grpSpPr>
          <a:xfrm>
            <a:off x="7388203" y="2051149"/>
            <a:ext cx="644976" cy="459619"/>
            <a:chOff x="3795823" y="3703674"/>
            <a:chExt cx="2140688" cy="1010093"/>
          </a:xfrm>
          <a:effectLst>
            <a:outerShdw blurRad="63500" sx="102000" sy="102000" algn="ctr" rotWithShape="0">
              <a:prstClr val="black">
                <a:alpha val="40000"/>
              </a:prstClr>
            </a:outerShdw>
          </a:effectLst>
        </p:grpSpPr>
        <p:cxnSp>
          <p:nvCxnSpPr>
            <p:cNvPr id="192" name="直接连接符 191">
              <a:extLst>
                <a:ext uri="{FF2B5EF4-FFF2-40B4-BE49-F238E27FC236}">
                  <a16:creationId xmlns:a16="http://schemas.microsoft.com/office/drawing/2014/main" id="{EFB4676B-6341-4321-B865-F12EA418F17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8828FC92-BD44-4872-A304-06C67A78D27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83EB5E2-C640-44C1-97DA-DE64A7BEF76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A15CE36-B918-4453-8678-07D81022D11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组合 195">
            <a:extLst>
              <a:ext uri="{FF2B5EF4-FFF2-40B4-BE49-F238E27FC236}">
                <a16:creationId xmlns:a16="http://schemas.microsoft.com/office/drawing/2014/main" id="{00393E97-3C1D-4F15-B3AC-A593568F3B18}"/>
              </a:ext>
            </a:extLst>
          </p:cNvPr>
          <p:cNvGrpSpPr/>
          <p:nvPr/>
        </p:nvGrpSpPr>
        <p:grpSpPr>
          <a:xfrm>
            <a:off x="8033177" y="2051149"/>
            <a:ext cx="644976" cy="459619"/>
            <a:chOff x="3795823" y="3703674"/>
            <a:chExt cx="2140688" cy="1010093"/>
          </a:xfrm>
          <a:effectLst>
            <a:outerShdw blurRad="63500" sx="102000" sy="102000" algn="ctr" rotWithShape="0">
              <a:prstClr val="black">
                <a:alpha val="40000"/>
              </a:prstClr>
            </a:outerShdw>
          </a:effectLst>
        </p:grpSpPr>
        <p:cxnSp>
          <p:nvCxnSpPr>
            <p:cNvPr id="197" name="直接连接符 196">
              <a:extLst>
                <a:ext uri="{FF2B5EF4-FFF2-40B4-BE49-F238E27FC236}">
                  <a16:creationId xmlns:a16="http://schemas.microsoft.com/office/drawing/2014/main" id="{B7EB4D32-9A55-4228-8D37-900B0D4D64A9}"/>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F67B467F-8698-44E1-9F51-3DEE48FFD01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E664892-F5FB-4D40-A47D-151DF1C2261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3458D1-11D5-4F88-A038-4309A9A3AC6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1" name="组合 200">
            <a:extLst>
              <a:ext uri="{FF2B5EF4-FFF2-40B4-BE49-F238E27FC236}">
                <a16:creationId xmlns:a16="http://schemas.microsoft.com/office/drawing/2014/main" id="{516D2D2F-D8F4-45D0-9059-128576986A27}"/>
              </a:ext>
            </a:extLst>
          </p:cNvPr>
          <p:cNvGrpSpPr/>
          <p:nvPr/>
        </p:nvGrpSpPr>
        <p:grpSpPr>
          <a:xfrm>
            <a:off x="8678152" y="2051150"/>
            <a:ext cx="644976" cy="459619"/>
            <a:chOff x="3795823" y="3703674"/>
            <a:chExt cx="2140688" cy="1010093"/>
          </a:xfrm>
          <a:effectLst>
            <a:outerShdw blurRad="63500" sx="102000" sy="102000" algn="ctr" rotWithShape="0">
              <a:prstClr val="black">
                <a:alpha val="40000"/>
              </a:prstClr>
            </a:outerShdw>
          </a:effectLst>
        </p:grpSpPr>
        <p:cxnSp>
          <p:nvCxnSpPr>
            <p:cNvPr id="202" name="直接连接符 201">
              <a:extLst>
                <a:ext uri="{FF2B5EF4-FFF2-40B4-BE49-F238E27FC236}">
                  <a16:creationId xmlns:a16="http://schemas.microsoft.com/office/drawing/2014/main" id="{1E3E11C5-AE2A-4BDC-96CE-EBE901A8FBD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3C4597A5-613F-4158-96DC-93D7BA1228B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668FE882-4CEE-4473-A4B6-C0D74446E561}"/>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2CD68C-E852-4F3E-B2A3-EF37CF8AB1D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740FCC1B-58F2-4C75-9FFD-33467A1DF960}"/>
              </a:ext>
            </a:extLst>
          </p:cNvPr>
          <p:cNvGrpSpPr/>
          <p:nvPr/>
        </p:nvGrpSpPr>
        <p:grpSpPr>
          <a:xfrm>
            <a:off x="9323127" y="2051149"/>
            <a:ext cx="644976" cy="459619"/>
            <a:chOff x="3795823" y="3703674"/>
            <a:chExt cx="2140688" cy="1010093"/>
          </a:xfrm>
          <a:effectLst>
            <a:outerShdw blurRad="63500" sx="102000" sy="102000" algn="ctr" rotWithShape="0">
              <a:prstClr val="black">
                <a:alpha val="40000"/>
              </a:prstClr>
            </a:outerShdw>
          </a:effectLst>
        </p:grpSpPr>
        <p:cxnSp>
          <p:nvCxnSpPr>
            <p:cNvPr id="207" name="直接连接符 206">
              <a:extLst>
                <a:ext uri="{FF2B5EF4-FFF2-40B4-BE49-F238E27FC236}">
                  <a16:creationId xmlns:a16="http://schemas.microsoft.com/office/drawing/2014/main" id="{0BA359BD-6F2A-4A5E-B052-10ADF539D5B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48E238-89FB-4FE8-99CB-52753CE6D634}"/>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22B70D4-AA4A-40F9-AC44-5601AD44B5D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AE02BE5E-0778-4CA4-A21C-1182108B498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1" name="组合 210">
            <a:extLst>
              <a:ext uri="{FF2B5EF4-FFF2-40B4-BE49-F238E27FC236}">
                <a16:creationId xmlns:a16="http://schemas.microsoft.com/office/drawing/2014/main" id="{4177FA71-7603-48D6-B801-65EF1BCFE67D}"/>
              </a:ext>
            </a:extLst>
          </p:cNvPr>
          <p:cNvGrpSpPr/>
          <p:nvPr/>
        </p:nvGrpSpPr>
        <p:grpSpPr>
          <a:xfrm>
            <a:off x="9968101" y="2051149"/>
            <a:ext cx="644976" cy="459619"/>
            <a:chOff x="3795823" y="3703674"/>
            <a:chExt cx="2140688" cy="1010093"/>
          </a:xfrm>
          <a:effectLst>
            <a:outerShdw blurRad="63500" sx="102000" sy="102000" algn="ctr" rotWithShape="0">
              <a:prstClr val="black">
                <a:alpha val="40000"/>
              </a:prstClr>
            </a:outerShdw>
          </a:effectLst>
        </p:grpSpPr>
        <p:cxnSp>
          <p:nvCxnSpPr>
            <p:cNvPr id="212" name="直接连接符 211">
              <a:extLst>
                <a:ext uri="{FF2B5EF4-FFF2-40B4-BE49-F238E27FC236}">
                  <a16:creationId xmlns:a16="http://schemas.microsoft.com/office/drawing/2014/main" id="{4D82A01A-F60C-4289-A3B5-B64B905DD9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368F09CD-6BBA-442D-B9C7-7133D04DAA6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E3981422-6DD7-485D-8F08-DFCCA36D0EC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0FBD06E4-3719-4AD3-8759-A844A0FABE99}"/>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DE29EA6-EB27-4F05-83CF-A4076FA79AA8}"/>
              </a:ext>
            </a:extLst>
          </p:cNvPr>
          <p:cNvGrpSpPr/>
          <p:nvPr/>
        </p:nvGrpSpPr>
        <p:grpSpPr>
          <a:xfrm>
            <a:off x="10613076" y="2051149"/>
            <a:ext cx="644976" cy="459619"/>
            <a:chOff x="3795823" y="3703674"/>
            <a:chExt cx="2140688" cy="1010093"/>
          </a:xfrm>
          <a:effectLst>
            <a:outerShdw blurRad="63500" sx="102000" sy="102000" algn="ctr" rotWithShape="0">
              <a:prstClr val="black">
                <a:alpha val="40000"/>
              </a:prstClr>
            </a:outerShdw>
          </a:effectLst>
        </p:grpSpPr>
        <p:cxnSp>
          <p:nvCxnSpPr>
            <p:cNvPr id="217" name="直接连接符 216">
              <a:extLst>
                <a:ext uri="{FF2B5EF4-FFF2-40B4-BE49-F238E27FC236}">
                  <a16:creationId xmlns:a16="http://schemas.microsoft.com/office/drawing/2014/main" id="{D7BEB57B-1077-4EFB-9B17-130BF10A5CF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95609E9-B562-4C4E-990D-C6AB183D074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5458335E-8B62-451A-8EFF-AD134055C94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F387D575-A2D5-4574-A0F1-7EFE31CB6BF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1" name="直接连接符 220">
            <a:extLst>
              <a:ext uri="{FF2B5EF4-FFF2-40B4-BE49-F238E27FC236}">
                <a16:creationId xmlns:a16="http://schemas.microsoft.com/office/drawing/2014/main" id="{E6A90969-A0F3-406D-9CDC-4E15763079E0}"/>
              </a:ext>
            </a:extLst>
          </p:cNvPr>
          <p:cNvCxnSpPr>
            <a:cxnSpLocks/>
          </p:cNvCxnSpPr>
          <p:nvPr/>
        </p:nvCxnSpPr>
        <p:spPr>
          <a:xfrm>
            <a:off x="3195026" y="251076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F9634CC-CC73-419C-B564-B2D948D74D3B}"/>
              </a:ext>
            </a:extLst>
          </p:cNvPr>
          <p:cNvCxnSpPr>
            <a:cxnSpLocks/>
          </p:cNvCxnSpPr>
          <p:nvPr/>
        </p:nvCxnSpPr>
        <p:spPr>
          <a:xfrm>
            <a:off x="3518352" y="3524538"/>
            <a:ext cx="773970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BCD1CC72-BD72-413C-88D9-2E51C7CACACB}"/>
              </a:ext>
            </a:extLst>
          </p:cNvPr>
          <p:cNvSpPr/>
          <p:nvPr/>
        </p:nvSpPr>
        <p:spPr>
          <a:xfrm>
            <a:off x="351835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U0</a:t>
            </a:r>
            <a:endParaRPr lang="zh-CN" altLang="en-US" sz="1600">
              <a:effectLst>
                <a:outerShdw blurRad="38100" dist="38100" dir="2700000" algn="tl">
                  <a:srgbClr val="000000">
                    <a:alpha val="43137"/>
                  </a:srgbClr>
                </a:outerShdw>
              </a:effectLst>
              <a:latin typeface="+mj-ea"/>
              <a:ea typeface="+mj-ea"/>
            </a:endParaRPr>
          </a:p>
        </p:txBody>
      </p:sp>
      <p:sp>
        <p:nvSpPr>
          <p:cNvPr id="224" name="矩形 223">
            <a:extLst>
              <a:ext uri="{FF2B5EF4-FFF2-40B4-BE49-F238E27FC236}">
                <a16:creationId xmlns:a16="http://schemas.microsoft.com/office/drawing/2014/main" id="{19B15B6E-32DA-4458-8977-3C540C0E2670}"/>
              </a:ext>
            </a:extLst>
          </p:cNvPr>
          <p:cNvSpPr/>
          <p:nvPr/>
        </p:nvSpPr>
        <p:spPr>
          <a:xfrm>
            <a:off x="416332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U1</a:t>
            </a:r>
            <a:endParaRPr lang="zh-CN" altLang="en-US" sz="1600">
              <a:effectLst>
                <a:outerShdw blurRad="38100" dist="38100" dir="2700000" algn="tl">
                  <a:srgbClr val="000000">
                    <a:alpha val="43137"/>
                  </a:srgbClr>
                </a:outerShdw>
              </a:effectLst>
              <a:latin typeface="+mj-ea"/>
              <a:ea typeface="+mj-ea"/>
            </a:endParaRPr>
          </a:p>
        </p:txBody>
      </p:sp>
      <p:sp>
        <p:nvSpPr>
          <p:cNvPr id="225" name="矩形 224">
            <a:extLst>
              <a:ext uri="{FF2B5EF4-FFF2-40B4-BE49-F238E27FC236}">
                <a16:creationId xmlns:a16="http://schemas.microsoft.com/office/drawing/2014/main" id="{E4149815-8242-4A41-AEF8-86523B38D40B}"/>
              </a:ext>
            </a:extLst>
          </p:cNvPr>
          <p:cNvSpPr/>
          <p:nvPr/>
        </p:nvSpPr>
        <p:spPr>
          <a:xfrm>
            <a:off x="4808304"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a:t>
            </a:r>
            <a:endParaRPr lang="zh-CN" altLang="en-US" sz="1600">
              <a:effectLst>
                <a:outerShdw blurRad="38100" dist="38100" dir="2700000" algn="tl">
                  <a:srgbClr val="000000">
                    <a:alpha val="43137"/>
                  </a:srgbClr>
                </a:outerShdw>
              </a:effectLst>
              <a:latin typeface="+mj-ea"/>
              <a:ea typeface="+mj-ea"/>
            </a:endParaRPr>
          </a:p>
        </p:txBody>
      </p:sp>
      <p:sp>
        <p:nvSpPr>
          <p:cNvPr id="226" name="矩形 225">
            <a:extLst>
              <a:ext uri="{FF2B5EF4-FFF2-40B4-BE49-F238E27FC236}">
                <a16:creationId xmlns:a16="http://schemas.microsoft.com/office/drawing/2014/main" id="{3CB276F0-0E76-4D35-82EE-687C6DBB2BD5}"/>
              </a:ext>
            </a:extLst>
          </p:cNvPr>
          <p:cNvSpPr/>
          <p:nvPr/>
        </p:nvSpPr>
        <p:spPr>
          <a:xfrm>
            <a:off x="5453279"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Un-1</a:t>
            </a:r>
            <a:endParaRPr lang="zh-CN" altLang="en-US" sz="1600">
              <a:effectLst>
                <a:outerShdw blurRad="38100" dist="38100" dir="2700000" algn="tl">
                  <a:srgbClr val="000000">
                    <a:alpha val="43137"/>
                  </a:srgbClr>
                </a:outerShdw>
              </a:effectLst>
              <a:latin typeface="+mj-ea"/>
              <a:ea typeface="+mj-ea"/>
            </a:endParaRPr>
          </a:p>
        </p:txBody>
      </p:sp>
      <p:sp>
        <p:nvSpPr>
          <p:cNvPr id="227" name="矩形 226">
            <a:extLst>
              <a:ext uri="{FF2B5EF4-FFF2-40B4-BE49-F238E27FC236}">
                <a16:creationId xmlns:a16="http://schemas.microsoft.com/office/drawing/2014/main" id="{439ED1B4-D8BC-43F3-A072-C5230E7EB0D8}"/>
              </a:ext>
            </a:extLst>
          </p:cNvPr>
          <p:cNvSpPr/>
          <p:nvPr/>
        </p:nvSpPr>
        <p:spPr>
          <a:xfrm>
            <a:off x="803317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U0</a:t>
            </a:r>
            <a:endParaRPr lang="zh-CN" altLang="en-US" sz="1600">
              <a:effectLst>
                <a:outerShdw blurRad="38100" dist="38100" dir="2700000" algn="tl">
                  <a:srgbClr val="000000">
                    <a:alpha val="43137"/>
                  </a:srgbClr>
                </a:outerShdw>
              </a:effectLst>
              <a:latin typeface="+mj-ea"/>
              <a:ea typeface="+mj-ea"/>
            </a:endParaRPr>
          </a:p>
        </p:txBody>
      </p:sp>
      <p:sp>
        <p:nvSpPr>
          <p:cNvPr id="228" name="矩形 227">
            <a:extLst>
              <a:ext uri="{FF2B5EF4-FFF2-40B4-BE49-F238E27FC236}">
                <a16:creationId xmlns:a16="http://schemas.microsoft.com/office/drawing/2014/main" id="{15C2A632-F99E-42EC-8057-75632E02466B}"/>
              </a:ext>
            </a:extLst>
          </p:cNvPr>
          <p:cNvSpPr/>
          <p:nvPr/>
        </p:nvSpPr>
        <p:spPr>
          <a:xfrm>
            <a:off x="8678150"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U1</a:t>
            </a:r>
            <a:endParaRPr lang="zh-CN" altLang="en-US" sz="1600">
              <a:effectLst>
                <a:outerShdw blurRad="38100" dist="38100" dir="2700000" algn="tl">
                  <a:srgbClr val="000000">
                    <a:alpha val="43137"/>
                  </a:srgbClr>
                </a:outerShdw>
              </a:effectLst>
              <a:latin typeface="+mj-ea"/>
              <a:ea typeface="+mj-ea"/>
            </a:endParaRPr>
          </a:p>
        </p:txBody>
      </p:sp>
      <p:sp>
        <p:nvSpPr>
          <p:cNvPr id="229" name="矩形 228">
            <a:extLst>
              <a:ext uri="{FF2B5EF4-FFF2-40B4-BE49-F238E27FC236}">
                <a16:creationId xmlns:a16="http://schemas.microsoft.com/office/drawing/2014/main" id="{A2BA8D66-B84E-4852-A57B-0052D1F9508D}"/>
              </a:ext>
            </a:extLst>
          </p:cNvPr>
          <p:cNvSpPr/>
          <p:nvPr/>
        </p:nvSpPr>
        <p:spPr>
          <a:xfrm>
            <a:off x="9323128"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a:t>
            </a:r>
            <a:endParaRPr lang="zh-CN" altLang="en-US" sz="1600">
              <a:effectLst>
                <a:outerShdw blurRad="38100" dist="38100" dir="2700000" algn="tl">
                  <a:srgbClr val="000000">
                    <a:alpha val="43137"/>
                  </a:srgbClr>
                </a:outerShdw>
              </a:effectLst>
              <a:latin typeface="+mj-ea"/>
              <a:ea typeface="+mj-ea"/>
            </a:endParaRPr>
          </a:p>
        </p:txBody>
      </p:sp>
      <p:sp>
        <p:nvSpPr>
          <p:cNvPr id="230" name="矩形 229">
            <a:extLst>
              <a:ext uri="{FF2B5EF4-FFF2-40B4-BE49-F238E27FC236}">
                <a16:creationId xmlns:a16="http://schemas.microsoft.com/office/drawing/2014/main" id="{ED9414FE-3DFF-47AC-951E-A3826B6E5A77}"/>
              </a:ext>
            </a:extLst>
          </p:cNvPr>
          <p:cNvSpPr/>
          <p:nvPr/>
        </p:nvSpPr>
        <p:spPr>
          <a:xfrm>
            <a:off x="996810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Un-1</a:t>
            </a:r>
            <a:endParaRPr lang="zh-CN" altLang="en-US" sz="1600">
              <a:effectLst>
                <a:outerShdw blurRad="38100" dist="38100" dir="2700000" algn="tl">
                  <a:srgbClr val="000000">
                    <a:alpha val="43137"/>
                  </a:srgbClr>
                </a:outerShdw>
              </a:effectLst>
              <a:latin typeface="+mj-ea"/>
              <a:ea typeface="+mj-ea"/>
            </a:endParaRPr>
          </a:p>
        </p:txBody>
      </p:sp>
      <p:cxnSp>
        <p:nvCxnSpPr>
          <p:cNvPr id="231" name="直接连接符 230">
            <a:extLst>
              <a:ext uri="{FF2B5EF4-FFF2-40B4-BE49-F238E27FC236}">
                <a16:creationId xmlns:a16="http://schemas.microsoft.com/office/drawing/2014/main" id="{66CFCD7E-2E81-4302-BF67-9B1A194E05F9}"/>
              </a:ext>
            </a:extLst>
          </p:cNvPr>
          <p:cNvCxnSpPr>
            <a:cxnSpLocks/>
          </p:cNvCxnSpPr>
          <p:nvPr/>
        </p:nvCxnSpPr>
        <p:spPr>
          <a:xfrm>
            <a:off x="3205907" y="352453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B3F872B2-78E4-46A7-BD33-6112C29255BB}"/>
              </a:ext>
            </a:extLst>
          </p:cNvPr>
          <p:cNvCxnSpPr>
            <a:cxnSpLocks/>
          </p:cNvCxnSpPr>
          <p:nvPr/>
        </p:nvCxnSpPr>
        <p:spPr>
          <a:xfrm>
            <a:off x="3534137"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C6B0079-9484-4643-9485-FDFC44857B34}"/>
              </a:ext>
            </a:extLst>
          </p:cNvPr>
          <p:cNvCxnSpPr>
            <a:cxnSpLocks/>
          </p:cNvCxnSpPr>
          <p:nvPr/>
        </p:nvCxnSpPr>
        <p:spPr>
          <a:xfrm>
            <a:off x="8033175"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26340F5-FAD3-43D1-997F-DFF2C62B9975}"/>
              </a:ext>
            </a:extLst>
          </p:cNvPr>
          <p:cNvCxnSpPr/>
          <p:nvPr/>
        </p:nvCxnSpPr>
        <p:spPr>
          <a:xfrm>
            <a:off x="3534137"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0E7FCC0-DD59-4CA6-9E27-6503275D8E64}"/>
              </a:ext>
            </a:extLst>
          </p:cNvPr>
          <p:cNvCxnSpPr/>
          <p:nvPr/>
        </p:nvCxnSpPr>
        <p:spPr>
          <a:xfrm>
            <a:off x="6098252"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D38B60-E688-45F9-B5F2-BBAB6895D1C7}"/>
              </a:ext>
            </a:extLst>
          </p:cNvPr>
          <p:cNvCxnSpPr>
            <a:cxnSpLocks/>
          </p:cNvCxnSpPr>
          <p:nvPr/>
        </p:nvCxnSpPr>
        <p:spPr>
          <a:xfrm>
            <a:off x="6098252" y="4581674"/>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8E47C681-0E83-4CC8-9CFD-96B03FEE338A}"/>
              </a:ext>
            </a:extLst>
          </p:cNvPr>
          <p:cNvCxnSpPr/>
          <p:nvPr/>
        </p:nvCxnSpPr>
        <p:spPr>
          <a:xfrm>
            <a:off x="8033175"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52C5F450-EE8E-4148-B630-3C98B16A5F1A}"/>
              </a:ext>
            </a:extLst>
          </p:cNvPr>
          <p:cNvCxnSpPr/>
          <p:nvPr/>
        </p:nvCxnSpPr>
        <p:spPr>
          <a:xfrm>
            <a:off x="10597290"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05F0C0FA-8B81-4E0E-95A1-0F78012E53A6}"/>
              </a:ext>
            </a:extLst>
          </p:cNvPr>
          <p:cNvCxnSpPr>
            <a:cxnSpLocks/>
          </p:cNvCxnSpPr>
          <p:nvPr/>
        </p:nvCxnSpPr>
        <p:spPr>
          <a:xfrm>
            <a:off x="10597290" y="4581674"/>
            <a:ext cx="66076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A4F338EA-B3F5-4CB1-A3DE-3D079FE948D8}"/>
              </a:ext>
            </a:extLst>
          </p:cNvPr>
          <p:cNvCxnSpPr>
            <a:cxnSpLocks/>
          </p:cNvCxnSpPr>
          <p:nvPr/>
        </p:nvCxnSpPr>
        <p:spPr>
          <a:xfrm>
            <a:off x="3205907" y="4581674"/>
            <a:ext cx="3282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1" name="任意多边形: 形状 240">
            <a:extLst>
              <a:ext uri="{FF2B5EF4-FFF2-40B4-BE49-F238E27FC236}">
                <a16:creationId xmlns:a16="http://schemas.microsoft.com/office/drawing/2014/main" id="{9BAFED21-DC8F-452F-9C92-F36A999174F3}"/>
              </a:ext>
            </a:extLst>
          </p:cNvPr>
          <p:cNvSpPr/>
          <p:nvPr/>
        </p:nvSpPr>
        <p:spPr>
          <a:xfrm>
            <a:off x="3840839"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2" name="任意多边形: 形状 241">
            <a:extLst>
              <a:ext uri="{FF2B5EF4-FFF2-40B4-BE49-F238E27FC236}">
                <a16:creationId xmlns:a16="http://schemas.microsoft.com/office/drawing/2014/main" id="{ECF7F7AF-EB69-4C02-A0E6-FE8988896569}"/>
              </a:ext>
            </a:extLst>
          </p:cNvPr>
          <p:cNvSpPr/>
          <p:nvPr/>
        </p:nvSpPr>
        <p:spPr>
          <a:xfrm>
            <a:off x="3518351"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3" name="任意多边形: 形状 242">
            <a:extLst>
              <a:ext uri="{FF2B5EF4-FFF2-40B4-BE49-F238E27FC236}">
                <a16:creationId xmlns:a16="http://schemas.microsoft.com/office/drawing/2014/main" id="{41DB66D7-D5D6-4BA3-B235-0914E6388AC1}"/>
              </a:ext>
            </a:extLst>
          </p:cNvPr>
          <p:cNvSpPr/>
          <p:nvPr/>
        </p:nvSpPr>
        <p:spPr>
          <a:xfrm flipV="1">
            <a:off x="448581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4" name="任意多边形: 形状 243">
            <a:extLst>
              <a:ext uri="{FF2B5EF4-FFF2-40B4-BE49-F238E27FC236}">
                <a16:creationId xmlns:a16="http://schemas.microsoft.com/office/drawing/2014/main" id="{6358409A-9298-47AD-820D-CE31F4F57987}"/>
              </a:ext>
            </a:extLst>
          </p:cNvPr>
          <p:cNvSpPr/>
          <p:nvPr/>
        </p:nvSpPr>
        <p:spPr>
          <a:xfrm flipV="1">
            <a:off x="416332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5" name="任意多边形: 形状 244">
            <a:extLst>
              <a:ext uri="{FF2B5EF4-FFF2-40B4-BE49-F238E27FC236}">
                <a16:creationId xmlns:a16="http://schemas.microsoft.com/office/drawing/2014/main" id="{6E0F1E9F-2589-4C37-A3D2-F97D911CC9B9}"/>
              </a:ext>
            </a:extLst>
          </p:cNvPr>
          <p:cNvSpPr/>
          <p:nvPr/>
        </p:nvSpPr>
        <p:spPr>
          <a:xfrm flipV="1">
            <a:off x="577576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6" name="任意多边形: 形状 245">
            <a:extLst>
              <a:ext uri="{FF2B5EF4-FFF2-40B4-BE49-F238E27FC236}">
                <a16:creationId xmlns:a16="http://schemas.microsoft.com/office/drawing/2014/main" id="{128727A1-F1AB-46B5-B953-C21541166C89}"/>
              </a:ext>
            </a:extLst>
          </p:cNvPr>
          <p:cNvSpPr/>
          <p:nvPr/>
        </p:nvSpPr>
        <p:spPr>
          <a:xfrm flipV="1">
            <a:off x="545327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cxnSp>
        <p:nvCxnSpPr>
          <p:cNvPr id="247" name="直接连接符 246">
            <a:extLst>
              <a:ext uri="{FF2B5EF4-FFF2-40B4-BE49-F238E27FC236}">
                <a16:creationId xmlns:a16="http://schemas.microsoft.com/office/drawing/2014/main" id="{7956AF90-3F2C-4CCE-A69A-D786FE98CB9C}"/>
              </a:ext>
            </a:extLst>
          </p:cNvPr>
          <p:cNvCxnSpPr>
            <a:stCxn id="243" idx="4"/>
            <a:endCxn id="246" idx="0"/>
          </p:cNvCxnSpPr>
          <p:nvPr/>
        </p:nvCxnSpPr>
        <p:spPr>
          <a:xfrm>
            <a:off x="4808301" y="5272392"/>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FF90AFB4-0ACA-4E8F-925A-183143ED599A}"/>
              </a:ext>
            </a:extLst>
          </p:cNvPr>
          <p:cNvCxnSpPr>
            <a:cxnSpLocks/>
          </p:cNvCxnSpPr>
          <p:nvPr/>
        </p:nvCxnSpPr>
        <p:spPr>
          <a:xfrm>
            <a:off x="6098252" y="5272392"/>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9" name="任意多边形: 形状 248">
            <a:extLst>
              <a:ext uri="{FF2B5EF4-FFF2-40B4-BE49-F238E27FC236}">
                <a16:creationId xmlns:a16="http://schemas.microsoft.com/office/drawing/2014/main" id="{8332C34F-EF99-43D5-AFA0-7F67381AE8C7}"/>
              </a:ext>
            </a:extLst>
          </p:cNvPr>
          <p:cNvSpPr/>
          <p:nvPr/>
        </p:nvSpPr>
        <p:spPr>
          <a:xfrm>
            <a:off x="8355662"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0" name="任意多边形: 形状 249">
            <a:extLst>
              <a:ext uri="{FF2B5EF4-FFF2-40B4-BE49-F238E27FC236}">
                <a16:creationId xmlns:a16="http://schemas.microsoft.com/office/drawing/2014/main" id="{63BFE183-1555-47E2-A785-FFCFC95FA710}"/>
              </a:ext>
            </a:extLst>
          </p:cNvPr>
          <p:cNvSpPr/>
          <p:nvPr/>
        </p:nvSpPr>
        <p:spPr>
          <a:xfrm>
            <a:off x="8033175"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1" name="任意多边形: 形状 250">
            <a:extLst>
              <a:ext uri="{FF2B5EF4-FFF2-40B4-BE49-F238E27FC236}">
                <a16:creationId xmlns:a16="http://schemas.microsoft.com/office/drawing/2014/main" id="{8B1E5D3B-B97F-4857-A221-8A05938D8525}"/>
              </a:ext>
            </a:extLst>
          </p:cNvPr>
          <p:cNvSpPr/>
          <p:nvPr/>
        </p:nvSpPr>
        <p:spPr>
          <a:xfrm flipV="1">
            <a:off x="9000637"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2" name="任意多边形: 形状 251">
            <a:extLst>
              <a:ext uri="{FF2B5EF4-FFF2-40B4-BE49-F238E27FC236}">
                <a16:creationId xmlns:a16="http://schemas.microsoft.com/office/drawing/2014/main" id="{43D6BE6B-28DF-407C-95A9-199AB6C8E3ED}"/>
              </a:ext>
            </a:extLst>
          </p:cNvPr>
          <p:cNvSpPr/>
          <p:nvPr/>
        </p:nvSpPr>
        <p:spPr>
          <a:xfrm flipV="1">
            <a:off x="867815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3" name="任意多边形: 形状 252">
            <a:extLst>
              <a:ext uri="{FF2B5EF4-FFF2-40B4-BE49-F238E27FC236}">
                <a16:creationId xmlns:a16="http://schemas.microsoft.com/office/drawing/2014/main" id="{89408B03-11C7-43B5-9E6C-A10D7654E9FC}"/>
              </a:ext>
            </a:extLst>
          </p:cNvPr>
          <p:cNvSpPr/>
          <p:nvPr/>
        </p:nvSpPr>
        <p:spPr>
          <a:xfrm flipV="1">
            <a:off x="10290588"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4" name="任意多边形: 形状 253">
            <a:extLst>
              <a:ext uri="{FF2B5EF4-FFF2-40B4-BE49-F238E27FC236}">
                <a16:creationId xmlns:a16="http://schemas.microsoft.com/office/drawing/2014/main" id="{CFB899C1-11EB-4E3B-9C3C-D77244A2BBF9}"/>
              </a:ext>
            </a:extLst>
          </p:cNvPr>
          <p:cNvSpPr/>
          <p:nvPr/>
        </p:nvSpPr>
        <p:spPr>
          <a:xfrm flipV="1">
            <a:off x="996810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cxnSp>
        <p:nvCxnSpPr>
          <p:cNvPr id="255" name="直接连接符 254">
            <a:extLst>
              <a:ext uri="{FF2B5EF4-FFF2-40B4-BE49-F238E27FC236}">
                <a16:creationId xmlns:a16="http://schemas.microsoft.com/office/drawing/2014/main" id="{DFA4297F-BBBE-42B2-9143-F8F3D21872BC}"/>
              </a:ext>
            </a:extLst>
          </p:cNvPr>
          <p:cNvCxnSpPr>
            <a:stCxn id="251" idx="4"/>
            <a:endCxn id="254" idx="0"/>
          </p:cNvCxnSpPr>
          <p:nvPr/>
        </p:nvCxnSpPr>
        <p:spPr>
          <a:xfrm>
            <a:off x="9323125" y="5262118"/>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3EB97C88-7CD2-41AD-A52D-E241E6E20553}"/>
              </a:ext>
            </a:extLst>
          </p:cNvPr>
          <p:cNvCxnSpPr>
            <a:cxnSpLocks/>
          </p:cNvCxnSpPr>
          <p:nvPr/>
        </p:nvCxnSpPr>
        <p:spPr>
          <a:xfrm>
            <a:off x="10613076" y="5262118"/>
            <a:ext cx="64497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43BF34E-7754-482C-B26E-42700BAEC758}"/>
              </a:ext>
            </a:extLst>
          </p:cNvPr>
          <p:cNvCxnSpPr>
            <a:cxnSpLocks/>
          </p:cNvCxnSpPr>
          <p:nvPr/>
        </p:nvCxnSpPr>
        <p:spPr>
          <a:xfrm>
            <a:off x="3195026" y="5288194"/>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8" name="矩形: 圆角 257">
                <a:extLst>
                  <a:ext uri="{FF2B5EF4-FFF2-40B4-BE49-F238E27FC236}">
                    <a16:creationId xmlns:a16="http://schemas.microsoft.com/office/drawing/2014/main" id="{95530A09-E006-4DAA-8D46-DEE5FA5676D4}"/>
                  </a:ext>
                </a:extLst>
              </p:cNvPr>
              <p:cNvSpPr/>
              <p:nvPr/>
            </p:nvSpPr>
            <p:spPr>
              <a:xfrm>
                <a:off x="4929729" y="1106570"/>
                <a:ext cx="3729590" cy="55700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xmlns="">
          <p:sp>
            <p:nvSpPr>
              <p:cNvPr id="258" name="矩形: 圆角 257">
                <a:extLst>
                  <a:ext uri="{FF2B5EF4-FFF2-40B4-BE49-F238E27FC236}">
                    <a16:creationId xmlns:a16="http://schemas.microsoft.com/office/drawing/2014/main" id="{95530A09-E006-4DAA-8D46-DEE5FA5676D4}"/>
                  </a:ext>
                </a:extLst>
              </p:cNvPr>
              <p:cNvSpPr>
                <a:spLocks noRot="1" noChangeAspect="1" noMove="1" noResize="1" noEditPoints="1" noAdjustHandles="1" noChangeArrowheads="1" noChangeShapeType="1" noTextEdit="1"/>
              </p:cNvSpPr>
              <p:nvPr/>
            </p:nvSpPr>
            <p:spPr>
              <a:xfrm>
                <a:off x="4929729" y="1106570"/>
                <a:ext cx="3729590" cy="557001"/>
              </a:xfrm>
              <a:prstGeom prst="roundRect">
                <a:avLst>
                  <a:gd name="adj" fmla="val 50000"/>
                </a:avLst>
              </a:prstGeom>
              <a:blipFill>
                <a:blip r:embed="rId3"/>
                <a:stretch>
                  <a:fillRect/>
                </a:stretch>
              </a:blipFill>
              <a:ln>
                <a:noFill/>
              </a:ln>
            </p:spPr>
            <p:txBody>
              <a:bodyPr/>
              <a:lstStyle/>
              <a:p>
                <a:r>
                  <a:rPr lang="zh-CN" altLang="en-US">
                    <a:noFill/>
                  </a:rPr>
                  <a:t> </a:t>
                </a:r>
              </a:p>
            </p:txBody>
          </p:sp>
        </mc:Fallback>
      </mc:AlternateContent>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Tree>
    <p:extLst>
      <p:ext uri="{BB962C8B-B14F-4D97-AF65-F5344CB8AC3E}">
        <p14:creationId xmlns:p14="http://schemas.microsoft.com/office/powerpoint/2010/main" val="3779370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2"/>
                                        </p:tgtEl>
                                      </p:cBhvr>
                                    </p:animEffect>
                                    <p:set>
                                      <p:cBhvr>
                                        <p:cTn id="12" dur="1" fill="hold">
                                          <p:stCondLst>
                                            <p:cond delay="499"/>
                                          </p:stCondLst>
                                        </p:cTn>
                                        <p:tgtEl>
                                          <p:spTgt spid="1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fade">
                                      <p:cBhvr>
                                        <p:cTn id="15" dur="500"/>
                                        <p:tgtEl>
                                          <p:spTgt spid="1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8"/>
                                        </p:tgtEl>
                                      </p:cBhvr>
                                    </p:animEffect>
                                    <p:set>
                                      <p:cBhvr>
                                        <p:cTn id="20" dur="1" fill="hold">
                                          <p:stCondLst>
                                            <p:cond delay="499"/>
                                          </p:stCondLst>
                                        </p:cTn>
                                        <p:tgtEl>
                                          <p:spTgt spid="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C279A23-3B6B-4692-BF41-BA0F98382320}"/>
              </a:ext>
            </a:extLst>
          </p:cNvPr>
          <p:cNvGrpSpPr/>
          <p:nvPr/>
        </p:nvGrpSpPr>
        <p:grpSpPr>
          <a:xfrm>
            <a:off x="2302908" y="1420573"/>
            <a:ext cx="9273209" cy="3866128"/>
            <a:chOff x="1510748" y="2227396"/>
            <a:chExt cx="10386391" cy="3866128"/>
          </a:xfrm>
        </p:grpSpPr>
        <p:sp>
          <p:nvSpPr>
            <p:cNvPr id="2" name="矩形: 圆角 1">
              <a:extLst>
                <a:ext uri="{FF2B5EF4-FFF2-40B4-BE49-F238E27FC236}">
                  <a16:creationId xmlns:a16="http://schemas.microsoft.com/office/drawing/2014/main" id="{5D876B63-9C09-44FB-BC60-F082DF9DE3FA}"/>
                </a:ext>
              </a:extLst>
            </p:cNvPr>
            <p:cNvSpPr/>
            <p:nvPr/>
          </p:nvSpPr>
          <p:spPr>
            <a:xfrm>
              <a:off x="1510748" y="2227397"/>
              <a:ext cx="10386391" cy="3714557"/>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solidFill>
                  <a:schemeClr val="tx1"/>
                </a:solidFill>
                <a:latin typeface="Consolas" panose="020B0609020204030204" pitchFamily="49" charset="0"/>
              </a:endParaRPr>
            </a:p>
          </p:txBody>
        </p:sp>
        <p:graphicFrame>
          <p:nvGraphicFramePr>
            <p:cNvPr id="5" name="对象 4">
              <a:extLst>
                <a:ext uri="{FF2B5EF4-FFF2-40B4-BE49-F238E27FC236}">
                  <a16:creationId xmlns:a16="http://schemas.microsoft.com/office/drawing/2014/main" id="{CEFF1C5E-5B87-403C-A4D6-7DCCF6F9C0D3}"/>
                </a:ext>
              </a:extLst>
            </p:cNvPr>
            <p:cNvGraphicFramePr>
              <a:graphicFrameLocks noChangeAspect="1"/>
            </p:cNvGraphicFramePr>
            <p:nvPr>
              <p:extLst>
                <p:ext uri="{D42A27DB-BD31-4B8C-83A1-F6EECF244321}">
                  <p14:modId xmlns:p14="http://schemas.microsoft.com/office/powerpoint/2010/main" val="2850226326"/>
                </p:ext>
              </p:extLst>
            </p:nvPr>
          </p:nvGraphicFramePr>
          <p:xfrm>
            <a:off x="2198619" y="4547579"/>
            <a:ext cx="9617740" cy="1091019"/>
          </p:xfrm>
          <a:graphic>
            <a:graphicData uri="http://schemas.openxmlformats.org/presentationml/2006/ole">
              <mc:AlternateContent xmlns:mc="http://schemas.openxmlformats.org/markup-compatibility/2006">
                <mc:Choice xmlns:v="urn:schemas-microsoft-com:vml" Requires="v">
                  <p:oleObj spid="_x0000_s2191" name="Image" r:id="rId4" imgW="11745720" imgH="786960" progId="Photoshop.Image.18">
                    <p:embed/>
                  </p:oleObj>
                </mc:Choice>
                <mc:Fallback>
                  <p:oleObj name="Image" r:id="rId4" imgW="11745720" imgH="786960" progId="Photoshop.Image.18">
                    <p:embed/>
                    <p:pic>
                      <p:nvPicPr>
                        <p:cNvPr id="86" name="对象 85">
                          <a:extLst>
                            <a:ext uri="{FF2B5EF4-FFF2-40B4-BE49-F238E27FC236}">
                              <a16:creationId xmlns:a16="http://schemas.microsoft.com/office/drawing/2014/main" id="{2123B71E-BDFA-48C9-87B7-BF5321C73AF8}"/>
                            </a:ext>
                          </a:extLst>
                        </p:cNvPr>
                        <p:cNvPicPr/>
                        <p:nvPr/>
                      </p:nvPicPr>
                      <p:blipFill>
                        <a:blip r:embed="rId5"/>
                        <a:stretch>
                          <a:fillRect/>
                        </a:stretch>
                      </p:blipFill>
                      <p:spPr>
                        <a:xfrm>
                          <a:off x="2198619" y="4547579"/>
                          <a:ext cx="9617740" cy="1091019"/>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8D3778F3-5E28-4821-B139-1D2D249A108F}"/>
                </a:ext>
              </a:extLst>
            </p:cNvPr>
            <p:cNvCxnSpPr>
              <a:cxnSpLocks/>
            </p:cNvCxnSpPr>
            <p:nvPr/>
          </p:nvCxnSpPr>
          <p:spPr>
            <a:xfrm>
              <a:off x="2534706" y="5121407"/>
              <a:ext cx="9251531" cy="0"/>
            </a:xfrm>
            <a:prstGeom prst="line">
              <a:avLst/>
            </a:prstGeom>
            <a:ln w="92075" cap="sq">
              <a:solidFill>
                <a:srgbClr val="D92460"/>
              </a:solidFill>
              <a:prstDash val="solid"/>
              <a:beve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34B510F-61E6-4101-96DB-FAF6965DA524}"/>
                </a:ext>
              </a:extLst>
            </p:cNvPr>
            <p:cNvGrpSpPr/>
            <p:nvPr/>
          </p:nvGrpSpPr>
          <p:grpSpPr>
            <a:xfrm>
              <a:off x="3470514" y="3506814"/>
              <a:ext cx="5349911" cy="428195"/>
              <a:chOff x="2857757" y="2425232"/>
              <a:chExt cx="4973770" cy="247316"/>
            </a:xfrm>
            <a:noFill/>
          </p:grpSpPr>
          <p:sp>
            <p:nvSpPr>
              <p:cNvPr id="63" name="矩形 62">
                <a:extLst>
                  <a:ext uri="{FF2B5EF4-FFF2-40B4-BE49-F238E27FC236}">
                    <a16:creationId xmlns:a16="http://schemas.microsoft.com/office/drawing/2014/main" id="{0B29D533-E619-469F-ABB6-50D9092CFDA5}"/>
                  </a:ext>
                </a:extLst>
              </p:cNvPr>
              <p:cNvSpPr/>
              <p:nvPr/>
            </p:nvSpPr>
            <p:spPr>
              <a:xfrm>
                <a:off x="285775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4" name="矩形 63">
                <a:extLst>
                  <a:ext uri="{FF2B5EF4-FFF2-40B4-BE49-F238E27FC236}">
                    <a16:creationId xmlns:a16="http://schemas.microsoft.com/office/drawing/2014/main" id="{2A0BC949-59AC-4589-B0A6-228AF5229821}"/>
                  </a:ext>
                </a:extLst>
              </p:cNvPr>
              <p:cNvSpPr/>
              <p:nvPr/>
            </p:nvSpPr>
            <p:spPr>
              <a:xfrm>
                <a:off x="317352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5" name="矩形 64">
                <a:extLst>
                  <a:ext uri="{FF2B5EF4-FFF2-40B4-BE49-F238E27FC236}">
                    <a16:creationId xmlns:a16="http://schemas.microsoft.com/office/drawing/2014/main" id="{960EF92B-7BE7-41C9-8E78-83C881F988F9}"/>
                  </a:ext>
                </a:extLst>
              </p:cNvPr>
              <p:cNvSpPr/>
              <p:nvPr/>
            </p:nvSpPr>
            <p:spPr>
              <a:xfrm>
                <a:off x="348930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6" name="矩形 65">
                <a:extLst>
                  <a:ext uri="{FF2B5EF4-FFF2-40B4-BE49-F238E27FC236}">
                    <a16:creationId xmlns:a16="http://schemas.microsoft.com/office/drawing/2014/main" id="{F3232A7B-AAB2-474B-B53B-F37C3B30E749}"/>
                  </a:ext>
                </a:extLst>
              </p:cNvPr>
              <p:cNvSpPr/>
              <p:nvPr/>
            </p:nvSpPr>
            <p:spPr>
              <a:xfrm>
                <a:off x="380507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7" name="矩形 66">
                <a:extLst>
                  <a:ext uri="{FF2B5EF4-FFF2-40B4-BE49-F238E27FC236}">
                    <a16:creationId xmlns:a16="http://schemas.microsoft.com/office/drawing/2014/main" id="{8FDBB79F-482D-4F88-8790-1AFD3DC3E758}"/>
                  </a:ext>
                </a:extLst>
              </p:cNvPr>
              <p:cNvSpPr/>
              <p:nvPr/>
            </p:nvSpPr>
            <p:spPr>
              <a:xfrm>
                <a:off x="412084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8" name="矩形 67">
                <a:extLst>
                  <a:ext uri="{FF2B5EF4-FFF2-40B4-BE49-F238E27FC236}">
                    <a16:creationId xmlns:a16="http://schemas.microsoft.com/office/drawing/2014/main" id="{10ACFBE5-FA09-4AD2-B705-F76DC72421CB}"/>
                  </a:ext>
                </a:extLst>
              </p:cNvPr>
              <p:cNvSpPr/>
              <p:nvPr/>
            </p:nvSpPr>
            <p:spPr>
              <a:xfrm>
                <a:off x="443661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9" name="矩形 68">
                <a:extLst>
                  <a:ext uri="{FF2B5EF4-FFF2-40B4-BE49-F238E27FC236}">
                    <a16:creationId xmlns:a16="http://schemas.microsoft.com/office/drawing/2014/main" id="{15DBB5A1-8C47-449E-B01A-2CA66F3FFBEC}"/>
                  </a:ext>
                </a:extLst>
              </p:cNvPr>
              <p:cNvSpPr/>
              <p:nvPr/>
            </p:nvSpPr>
            <p:spPr>
              <a:xfrm>
                <a:off x="475238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0" name="矩形 69">
                <a:extLst>
                  <a:ext uri="{FF2B5EF4-FFF2-40B4-BE49-F238E27FC236}">
                    <a16:creationId xmlns:a16="http://schemas.microsoft.com/office/drawing/2014/main" id="{E7309890-8857-45E4-9C3C-08CF3C2E16BB}"/>
                  </a:ext>
                </a:extLst>
              </p:cNvPr>
              <p:cNvSpPr/>
              <p:nvPr/>
            </p:nvSpPr>
            <p:spPr>
              <a:xfrm>
                <a:off x="506816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1" name="矩形 70">
                <a:extLst>
                  <a:ext uri="{FF2B5EF4-FFF2-40B4-BE49-F238E27FC236}">
                    <a16:creationId xmlns:a16="http://schemas.microsoft.com/office/drawing/2014/main" id="{594EC6B4-E752-44D3-B8A1-702D29FFF0E9}"/>
                  </a:ext>
                </a:extLst>
              </p:cNvPr>
              <p:cNvSpPr/>
              <p:nvPr/>
            </p:nvSpPr>
            <p:spPr>
              <a:xfrm>
                <a:off x="538393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2" name="矩形 71">
                <a:extLst>
                  <a:ext uri="{FF2B5EF4-FFF2-40B4-BE49-F238E27FC236}">
                    <a16:creationId xmlns:a16="http://schemas.microsoft.com/office/drawing/2014/main" id="{BE936037-F2F1-4E0D-B717-45BF3FE44EAB}"/>
                  </a:ext>
                </a:extLst>
              </p:cNvPr>
              <p:cNvSpPr/>
              <p:nvPr/>
            </p:nvSpPr>
            <p:spPr>
              <a:xfrm>
                <a:off x="569970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3" name="矩形 72">
                <a:extLst>
                  <a:ext uri="{FF2B5EF4-FFF2-40B4-BE49-F238E27FC236}">
                    <a16:creationId xmlns:a16="http://schemas.microsoft.com/office/drawing/2014/main" id="{2617103B-30BB-4B9D-B2FB-BE0743ADB1D5}"/>
                  </a:ext>
                </a:extLst>
              </p:cNvPr>
              <p:cNvSpPr/>
              <p:nvPr/>
            </p:nvSpPr>
            <p:spPr>
              <a:xfrm>
                <a:off x="601547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4" name="矩形 73">
                <a:extLst>
                  <a:ext uri="{FF2B5EF4-FFF2-40B4-BE49-F238E27FC236}">
                    <a16:creationId xmlns:a16="http://schemas.microsoft.com/office/drawing/2014/main" id="{075FA04A-D1B0-48BA-9682-AA68887A9A96}"/>
                  </a:ext>
                </a:extLst>
              </p:cNvPr>
              <p:cNvSpPr/>
              <p:nvPr/>
            </p:nvSpPr>
            <p:spPr>
              <a:xfrm>
                <a:off x="633124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5" name="矩形 74">
                <a:extLst>
                  <a:ext uri="{FF2B5EF4-FFF2-40B4-BE49-F238E27FC236}">
                    <a16:creationId xmlns:a16="http://schemas.microsoft.com/office/drawing/2014/main" id="{8B60A29B-FF5A-49ED-B164-328D33D3E6D5}"/>
                  </a:ext>
                </a:extLst>
              </p:cNvPr>
              <p:cNvSpPr/>
              <p:nvPr/>
            </p:nvSpPr>
            <p:spPr>
              <a:xfrm>
                <a:off x="664702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6" name="矩形 75">
                <a:extLst>
                  <a:ext uri="{FF2B5EF4-FFF2-40B4-BE49-F238E27FC236}">
                    <a16:creationId xmlns:a16="http://schemas.microsoft.com/office/drawing/2014/main" id="{FCB42373-ED28-473B-A37E-F8CB7B7D225F}"/>
                  </a:ext>
                </a:extLst>
              </p:cNvPr>
              <p:cNvSpPr/>
              <p:nvPr/>
            </p:nvSpPr>
            <p:spPr>
              <a:xfrm>
                <a:off x="696279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7" name="矩形 76">
                <a:extLst>
                  <a:ext uri="{FF2B5EF4-FFF2-40B4-BE49-F238E27FC236}">
                    <a16:creationId xmlns:a16="http://schemas.microsoft.com/office/drawing/2014/main" id="{503F7155-2D22-4BA9-91A8-978FA0EBB2D0}"/>
                  </a:ext>
                </a:extLst>
              </p:cNvPr>
              <p:cNvSpPr/>
              <p:nvPr/>
            </p:nvSpPr>
            <p:spPr>
              <a:xfrm>
                <a:off x="727856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8" name="矩形 77">
                <a:extLst>
                  <a:ext uri="{FF2B5EF4-FFF2-40B4-BE49-F238E27FC236}">
                    <a16:creationId xmlns:a16="http://schemas.microsoft.com/office/drawing/2014/main" id="{266C5FFA-3762-48FD-8FE0-A3F52EC96922}"/>
                  </a:ext>
                </a:extLst>
              </p:cNvPr>
              <p:cNvSpPr/>
              <p:nvPr/>
            </p:nvSpPr>
            <p:spPr>
              <a:xfrm>
                <a:off x="7594344"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grpSp>
        <p:grpSp>
          <p:nvGrpSpPr>
            <p:cNvPr id="9" name="组合 8">
              <a:extLst>
                <a:ext uri="{FF2B5EF4-FFF2-40B4-BE49-F238E27FC236}">
                  <a16:creationId xmlns:a16="http://schemas.microsoft.com/office/drawing/2014/main" id="{60C4972D-FA99-475F-B12A-AED9063E42D0}"/>
                </a:ext>
              </a:extLst>
            </p:cNvPr>
            <p:cNvGrpSpPr/>
            <p:nvPr/>
          </p:nvGrpSpPr>
          <p:grpSpPr>
            <a:xfrm>
              <a:off x="3430880" y="2369957"/>
              <a:ext cx="5426357" cy="1588618"/>
              <a:chOff x="2773285" y="3958570"/>
              <a:chExt cx="5044841" cy="1726543"/>
            </a:xfrm>
          </p:grpSpPr>
          <p:cxnSp>
            <p:nvCxnSpPr>
              <p:cNvPr id="46" name="直接连接符 45">
                <a:extLst>
                  <a:ext uri="{FF2B5EF4-FFF2-40B4-BE49-F238E27FC236}">
                    <a16:creationId xmlns:a16="http://schemas.microsoft.com/office/drawing/2014/main" id="{55E3A7B4-C582-44FC-BCF9-1419E98B006C}"/>
                  </a:ext>
                </a:extLst>
              </p:cNvPr>
              <p:cNvCxnSpPr>
                <a:cxnSpLocks/>
              </p:cNvCxnSpPr>
              <p:nvPr/>
            </p:nvCxnSpPr>
            <p:spPr>
              <a:xfrm>
                <a:off x="2773285" y="3958570"/>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068685-6FE1-4FD6-BB76-A4997D025692}"/>
                  </a:ext>
                </a:extLst>
              </p:cNvPr>
              <p:cNvCxnSpPr>
                <a:cxnSpLocks/>
              </p:cNvCxnSpPr>
              <p:nvPr/>
            </p:nvCxnSpPr>
            <p:spPr>
              <a:xfrm>
                <a:off x="308588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8B7689-7F40-44DF-965F-146D604A4333}"/>
                  </a:ext>
                </a:extLst>
              </p:cNvPr>
              <p:cNvCxnSpPr>
                <a:cxnSpLocks/>
              </p:cNvCxnSpPr>
              <p:nvPr/>
            </p:nvCxnSpPr>
            <p:spPr>
              <a:xfrm>
                <a:off x="340136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AD18BC-20E5-45EE-86DE-1796B9641D87}"/>
                  </a:ext>
                </a:extLst>
              </p:cNvPr>
              <p:cNvCxnSpPr>
                <a:cxnSpLocks/>
              </p:cNvCxnSpPr>
              <p:nvPr/>
            </p:nvCxnSpPr>
            <p:spPr>
              <a:xfrm>
                <a:off x="434781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8E3A0E-49BD-4447-AB9A-7C2624B4A9E9}"/>
                  </a:ext>
                </a:extLst>
              </p:cNvPr>
              <p:cNvCxnSpPr>
                <a:cxnSpLocks/>
              </p:cNvCxnSpPr>
              <p:nvPr/>
            </p:nvCxnSpPr>
            <p:spPr>
              <a:xfrm>
                <a:off x="371685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DA38FF7-8B9A-454E-8792-3540EDEC2E89}"/>
                  </a:ext>
                </a:extLst>
              </p:cNvPr>
              <p:cNvCxnSpPr>
                <a:cxnSpLocks/>
              </p:cNvCxnSpPr>
              <p:nvPr/>
            </p:nvCxnSpPr>
            <p:spPr>
              <a:xfrm>
                <a:off x="403233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A1E946-CC6A-416F-83F1-1BC4F9D1E396}"/>
                  </a:ext>
                </a:extLst>
              </p:cNvPr>
              <p:cNvCxnSpPr>
                <a:cxnSpLocks/>
              </p:cNvCxnSpPr>
              <p:nvPr/>
            </p:nvCxnSpPr>
            <p:spPr>
              <a:xfrm>
                <a:off x="4663299"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D53120E-2C9C-4255-8DF0-8BDCC059D16F}"/>
                  </a:ext>
                </a:extLst>
              </p:cNvPr>
              <p:cNvCxnSpPr>
                <a:cxnSpLocks/>
              </p:cNvCxnSpPr>
              <p:nvPr/>
            </p:nvCxnSpPr>
            <p:spPr>
              <a:xfrm>
                <a:off x="4978782"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FF246A7-9E7E-4C45-A071-591E19309583}"/>
                  </a:ext>
                </a:extLst>
              </p:cNvPr>
              <p:cNvCxnSpPr>
                <a:cxnSpLocks/>
              </p:cNvCxnSpPr>
              <p:nvPr/>
            </p:nvCxnSpPr>
            <p:spPr>
              <a:xfrm>
                <a:off x="5294265"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7C72701-8DC7-46F9-BA98-E66ABE9658C2}"/>
                  </a:ext>
                </a:extLst>
              </p:cNvPr>
              <p:cNvCxnSpPr>
                <a:cxnSpLocks/>
              </p:cNvCxnSpPr>
              <p:nvPr/>
            </p:nvCxnSpPr>
            <p:spPr>
              <a:xfrm>
                <a:off x="5609748"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5495C87-0E78-4F3D-B84B-B517FCFCEC72}"/>
                  </a:ext>
                </a:extLst>
              </p:cNvPr>
              <p:cNvCxnSpPr>
                <a:cxnSpLocks/>
              </p:cNvCxnSpPr>
              <p:nvPr/>
            </p:nvCxnSpPr>
            <p:spPr>
              <a:xfrm>
                <a:off x="5925231"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F10DFF-00D3-4F7E-A13C-1B859A76A3BA}"/>
                  </a:ext>
                </a:extLst>
              </p:cNvPr>
              <p:cNvCxnSpPr>
                <a:cxnSpLocks/>
              </p:cNvCxnSpPr>
              <p:nvPr/>
            </p:nvCxnSpPr>
            <p:spPr>
              <a:xfrm>
                <a:off x="624071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5E4D9AC-77F1-410C-AFA5-E4ED224E8E3F}"/>
                  </a:ext>
                </a:extLst>
              </p:cNvPr>
              <p:cNvCxnSpPr>
                <a:cxnSpLocks/>
              </p:cNvCxnSpPr>
              <p:nvPr/>
            </p:nvCxnSpPr>
            <p:spPr>
              <a:xfrm>
                <a:off x="655619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2C64BD-9850-4F02-B922-9C19A5645969}"/>
                  </a:ext>
                </a:extLst>
              </p:cNvPr>
              <p:cNvCxnSpPr>
                <a:cxnSpLocks/>
              </p:cNvCxnSpPr>
              <p:nvPr/>
            </p:nvCxnSpPr>
            <p:spPr>
              <a:xfrm>
                <a:off x="687168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F9A0564-CA2C-46C7-AF40-57D05875A845}"/>
                  </a:ext>
                </a:extLst>
              </p:cNvPr>
              <p:cNvCxnSpPr>
                <a:cxnSpLocks/>
              </p:cNvCxnSpPr>
              <p:nvPr/>
            </p:nvCxnSpPr>
            <p:spPr>
              <a:xfrm>
                <a:off x="718716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D348FC4-60D9-41AE-B3B6-189E94EC42C8}"/>
                  </a:ext>
                </a:extLst>
              </p:cNvPr>
              <p:cNvCxnSpPr>
                <a:cxnSpLocks/>
              </p:cNvCxnSpPr>
              <p:nvPr/>
            </p:nvCxnSpPr>
            <p:spPr>
              <a:xfrm>
                <a:off x="750264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90FED0-884C-4981-AB2A-BDD0144E1500}"/>
                  </a:ext>
                </a:extLst>
              </p:cNvPr>
              <p:cNvCxnSpPr>
                <a:cxnSpLocks/>
              </p:cNvCxnSpPr>
              <p:nvPr/>
            </p:nvCxnSpPr>
            <p:spPr>
              <a:xfrm>
                <a:off x="781812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1E0B691-8CED-48FA-9D82-1BA853E17027}"/>
                </a:ext>
              </a:extLst>
            </p:cNvPr>
            <p:cNvCxnSpPr>
              <a:cxnSpLocks/>
            </p:cNvCxnSpPr>
            <p:nvPr/>
          </p:nvCxnSpPr>
          <p:spPr>
            <a:xfrm>
              <a:off x="3430698" y="3951286"/>
              <a:ext cx="589872" cy="462213"/>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A8DBC4-F848-4EE5-A166-18E73CD36885}"/>
                </a:ext>
              </a:extLst>
            </p:cNvPr>
            <p:cNvCxnSpPr>
              <a:cxnSpLocks/>
            </p:cNvCxnSpPr>
            <p:nvPr/>
          </p:nvCxnSpPr>
          <p:spPr>
            <a:xfrm>
              <a:off x="3766948" y="3952884"/>
              <a:ext cx="589861"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501B71-5B22-47F3-B537-B7897849F7DB}"/>
                </a:ext>
              </a:extLst>
            </p:cNvPr>
            <p:cNvCxnSpPr>
              <a:cxnSpLocks/>
            </p:cNvCxnSpPr>
            <p:nvPr/>
          </p:nvCxnSpPr>
          <p:spPr>
            <a:xfrm>
              <a:off x="4106301" y="3952884"/>
              <a:ext cx="58985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D1C9C6-999B-4E9E-A66D-C311AF89216C}"/>
                </a:ext>
              </a:extLst>
            </p:cNvPr>
            <p:cNvCxnSpPr>
              <a:cxnSpLocks/>
            </p:cNvCxnSpPr>
            <p:nvPr/>
          </p:nvCxnSpPr>
          <p:spPr>
            <a:xfrm>
              <a:off x="5124358" y="3952884"/>
              <a:ext cx="58981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61C085F-EF31-4416-A0D4-A4B0E33D97A0}"/>
                </a:ext>
              </a:extLst>
            </p:cNvPr>
            <p:cNvCxnSpPr>
              <a:cxnSpLocks/>
            </p:cNvCxnSpPr>
            <p:nvPr/>
          </p:nvCxnSpPr>
          <p:spPr>
            <a:xfrm>
              <a:off x="4445653" y="3952884"/>
              <a:ext cx="58983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F66D8-DA2C-4074-8C23-ED7ADBDE9E66}"/>
                </a:ext>
              </a:extLst>
            </p:cNvPr>
            <p:cNvCxnSpPr>
              <a:cxnSpLocks/>
            </p:cNvCxnSpPr>
            <p:nvPr/>
          </p:nvCxnSpPr>
          <p:spPr>
            <a:xfrm>
              <a:off x="4785005" y="3952884"/>
              <a:ext cx="58982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21EB0E-A6DA-47F0-893D-191B19D71827}"/>
                </a:ext>
              </a:extLst>
            </p:cNvPr>
            <p:cNvCxnSpPr>
              <a:cxnSpLocks/>
            </p:cNvCxnSpPr>
            <p:nvPr/>
          </p:nvCxnSpPr>
          <p:spPr>
            <a:xfrm>
              <a:off x="5463710" y="3952884"/>
              <a:ext cx="589806"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D51EC1-C371-4C9C-89B6-47E34014716C}"/>
                </a:ext>
              </a:extLst>
            </p:cNvPr>
            <p:cNvCxnSpPr>
              <a:cxnSpLocks/>
            </p:cNvCxnSpPr>
            <p:nvPr/>
          </p:nvCxnSpPr>
          <p:spPr>
            <a:xfrm>
              <a:off x="5803062" y="3952884"/>
              <a:ext cx="58979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F017AA6-E60C-4C76-AC28-598182558EF2}"/>
                </a:ext>
              </a:extLst>
            </p:cNvPr>
            <p:cNvCxnSpPr>
              <a:cxnSpLocks/>
            </p:cNvCxnSpPr>
            <p:nvPr/>
          </p:nvCxnSpPr>
          <p:spPr>
            <a:xfrm>
              <a:off x="6142415" y="3952884"/>
              <a:ext cx="58978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930409-4EDB-4DDD-A408-BA8C229073D7}"/>
                </a:ext>
              </a:extLst>
            </p:cNvPr>
            <p:cNvCxnSpPr>
              <a:cxnSpLocks/>
            </p:cNvCxnSpPr>
            <p:nvPr/>
          </p:nvCxnSpPr>
          <p:spPr>
            <a:xfrm>
              <a:off x="6481767" y="3952884"/>
              <a:ext cx="589774"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AE499-15D2-48CA-8B00-3DEF42894A31}"/>
                </a:ext>
              </a:extLst>
            </p:cNvPr>
            <p:cNvCxnSpPr>
              <a:cxnSpLocks/>
            </p:cNvCxnSpPr>
            <p:nvPr/>
          </p:nvCxnSpPr>
          <p:spPr>
            <a:xfrm>
              <a:off x="6821119" y="3952884"/>
              <a:ext cx="589763"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9876A1-A269-4807-8B94-C7453F14CC10}"/>
                </a:ext>
              </a:extLst>
            </p:cNvPr>
            <p:cNvCxnSpPr>
              <a:cxnSpLocks/>
            </p:cNvCxnSpPr>
            <p:nvPr/>
          </p:nvCxnSpPr>
          <p:spPr>
            <a:xfrm>
              <a:off x="7160471" y="3952884"/>
              <a:ext cx="58975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34CC24-4BDD-4CD2-9FCC-AC7D0440AA2A}"/>
                </a:ext>
              </a:extLst>
            </p:cNvPr>
            <p:cNvCxnSpPr>
              <a:cxnSpLocks/>
            </p:cNvCxnSpPr>
            <p:nvPr/>
          </p:nvCxnSpPr>
          <p:spPr>
            <a:xfrm>
              <a:off x="7499823" y="3952884"/>
              <a:ext cx="58974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0D4BF3-26D9-44E0-9F43-E74E123271D1}"/>
                </a:ext>
              </a:extLst>
            </p:cNvPr>
            <p:cNvCxnSpPr>
              <a:cxnSpLocks/>
            </p:cNvCxnSpPr>
            <p:nvPr/>
          </p:nvCxnSpPr>
          <p:spPr>
            <a:xfrm>
              <a:off x="7839176" y="3952884"/>
              <a:ext cx="58973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9DB7C06-36F0-4E6F-99C9-A1705F46A188}"/>
                </a:ext>
              </a:extLst>
            </p:cNvPr>
            <p:cNvCxnSpPr>
              <a:cxnSpLocks/>
            </p:cNvCxnSpPr>
            <p:nvPr/>
          </p:nvCxnSpPr>
          <p:spPr>
            <a:xfrm>
              <a:off x="8178528" y="3952884"/>
              <a:ext cx="58971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B8D9A1-3BB3-42F1-A4ED-6970FA8F4C4A}"/>
                </a:ext>
              </a:extLst>
            </p:cNvPr>
            <p:cNvCxnSpPr>
              <a:cxnSpLocks/>
            </p:cNvCxnSpPr>
            <p:nvPr/>
          </p:nvCxnSpPr>
          <p:spPr>
            <a:xfrm>
              <a:off x="8517881" y="3952884"/>
              <a:ext cx="589708"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C2F2318-1BA2-4A94-BC3C-6577FD9A0055}"/>
                </a:ext>
              </a:extLst>
            </p:cNvPr>
            <p:cNvCxnSpPr>
              <a:cxnSpLocks/>
            </p:cNvCxnSpPr>
            <p:nvPr/>
          </p:nvCxnSpPr>
          <p:spPr>
            <a:xfrm>
              <a:off x="8856960" y="3952884"/>
              <a:ext cx="58996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50DF062-CE52-4129-A9FD-27290B03B3C6}"/>
                </a:ext>
              </a:extLst>
            </p:cNvPr>
            <p:cNvGrpSpPr/>
            <p:nvPr/>
          </p:nvGrpSpPr>
          <p:grpSpPr>
            <a:xfrm>
              <a:off x="4020570" y="4413500"/>
              <a:ext cx="5426357" cy="1378147"/>
              <a:chOff x="2773285" y="3958570"/>
              <a:chExt cx="5044841" cy="1726543"/>
            </a:xfrm>
          </p:grpSpPr>
          <p:cxnSp>
            <p:nvCxnSpPr>
              <p:cNvPr id="29" name="直接连接符 28">
                <a:extLst>
                  <a:ext uri="{FF2B5EF4-FFF2-40B4-BE49-F238E27FC236}">
                    <a16:creationId xmlns:a16="http://schemas.microsoft.com/office/drawing/2014/main" id="{C2783F70-0E5C-48A2-A4FC-7F99AFA91354}"/>
                  </a:ext>
                </a:extLst>
              </p:cNvPr>
              <p:cNvCxnSpPr>
                <a:cxnSpLocks/>
              </p:cNvCxnSpPr>
              <p:nvPr/>
            </p:nvCxnSpPr>
            <p:spPr>
              <a:xfrm>
                <a:off x="2773285" y="3958570"/>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9355EC-6983-42C9-B1B5-F04DBA4D30CA}"/>
                  </a:ext>
                </a:extLst>
              </p:cNvPr>
              <p:cNvCxnSpPr>
                <a:cxnSpLocks/>
              </p:cNvCxnSpPr>
              <p:nvPr/>
            </p:nvCxnSpPr>
            <p:spPr>
              <a:xfrm>
                <a:off x="308588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B962-943D-47CC-8CC0-C81D827A0C92}"/>
                  </a:ext>
                </a:extLst>
              </p:cNvPr>
              <p:cNvCxnSpPr>
                <a:cxnSpLocks/>
              </p:cNvCxnSpPr>
              <p:nvPr/>
            </p:nvCxnSpPr>
            <p:spPr>
              <a:xfrm>
                <a:off x="340136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C0B4018-C12E-4C1F-972C-BB6FE927BCE8}"/>
                  </a:ext>
                </a:extLst>
              </p:cNvPr>
              <p:cNvCxnSpPr>
                <a:cxnSpLocks/>
              </p:cNvCxnSpPr>
              <p:nvPr/>
            </p:nvCxnSpPr>
            <p:spPr>
              <a:xfrm>
                <a:off x="434781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99554F-2F9E-4BF5-A1BD-A5D14522F58A}"/>
                  </a:ext>
                </a:extLst>
              </p:cNvPr>
              <p:cNvCxnSpPr>
                <a:cxnSpLocks/>
              </p:cNvCxnSpPr>
              <p:nvPr/>
            </p:nvCxnSpPr>
            <p:spPr>
              <a:xfrm>
                <a:off x="371685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74B946-7C42-4AEA-A85A-ED3C7F36B56E}"/>
                  </a:ext>
                </a:extLst>
              </p:cNvPr>
              <p:cNvCxnSpPr>
                <a:cxnSpLocks/>
              </p:cNvCxnSpPr>
              <p:nvPr/>
            </p:nvCxnSpPr>
            <p:spPr>
              <a:xfrm>
                <a:off x="403233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3EC699-FB6E-4F29-A562-2EEE79CEB91A}"/>
                  </a:ext>
                </a:extLst>
              </p:cNvPr>
              <p:cNvCxnSpPr>
                <a:cxnSpLocks/>
              </p:cNvCxnSpPr>
              <p:nvPr/>
            </p:nvCxnSpPr>
            <p:spPr>
              <a:xfrm>
                <a:off x="4663299"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5EF967-872F-4098-9F33-F6122F71568D}"/>
                  </a:ext>
                </a:extLst>
              </p:cNvPr>
              <p:cNvCxnSpPr>
                <a:cxnSpLocks/>
              </p:cNvCxnSpPr>
              <p:nvPr/>
            </p:nvCxnSpPr>
            <p:spPr>
              <a:xfrm>
                <a:off x="4978782"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7B08BF-38FB-4F68-8515-AB5CABE9B750}"/>
                  </a:ext>
                </a:extLst>
              </p:cNvPr>
              <p:cNvCxnSpPr>
                <a:cxnSpLocks/>
              </p:cNvCxnSpPr>
              <p:nvPr/>
            </p:nvCxnSpPr>
            <p:spPr>
              <a:xfrm>
                <a:off x="5294265"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A9BC35F-A2CD-418B-A1AC-8AE1F0761189}"/>
                  </a:ext>
                </a:extLst>
              </p:cNvPr>
              <p:cNvCxnSpPr>
                <a:cxnSpLocks/>
              </p:cNvCxnSpPr>
              <p:nvPr/>
            </p:nvCxnSpPr>
            <p:spPr>
              <a:xfrm>
                <a:off x="5609748"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8995CF5-299D-49FA-B23C-02654D37A642}"/>
                  </a:ext>
                </a:extLst>
              </p:cNvPr>
              <p:cNvCxnSpPr>
                <a:cxnSpLocks/>
              </p:cNvCxnSpPr>
              <p:nvPr/>
            </p:nvCxnSpPr>
            <p:spPr>
              <a:xfrm>
                <a:off x="5925231"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6DB2E53-6B6C-4811-A092-01980029D006}"/>
                  </a:ext>
                </a:extLst>
              </p:cNvPr>
              <p:cNvCxnSpPr>
                <a:cxnSpLocks/>
              </p:cNvCxnSpPr>
              <p:nvPr/>
            </p:nvCxnSpPr>
            <p:spPr>
              <a:xfrm>
                <a:off x="624071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5D0CCD-0C50-40F0-B785-0330CF54398C}"/>
                  </a:ext>
                </a:extLst>
              </p:cNvPr>
              <p:cNvCxnSpPr>
                <a:cxnSpLocks/>
              </p:cNvCxnSpPr>
              <p:nvPr/>
            </p:nvCxnSpPr>
            <p:spPr>
              <a:xfrm>
                <a:off x="655619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6D7A6A-8F31-4E9F-80E0-24C29CE18EA0}"/>
                  </a:ext>
                </a:extLst>
              </p:cNvPr>
              <p:cNvCxnSpPr>
                <a:cxnSpLocks/>
              </p:cNvCxnSpPr>
              <p:nvPr/>
            </p:nvCxnSpPr>
            <p:spPr>
              <a:xfrm>
                <a:off x="687168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497A20-D642-40C9-A6BC-532167B43C89}"/>
                  </a:ext>
                </a:extLst>
              </p:cNvPr>
              <p:cNvCxnSpPr>
                <a:cxnSpLocks/>
              </p:cNvCxnSpPr>
              <p:nvPr/>
            </p:nvCxnSpPr>
            <p:spPr>
              <a:xfrm>
                <a:off x="718716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1E5B7B9-FFB9-44C9-9B1A-707EF4438B33}"/>
                  </a:ext>
                </a:extLst>
              </p:cNvPr>
              <p:cNvCxnSpPr>
                <a:cxnSpLocks/>
              </p:cNvCxnSpPr>
              <p:nvPr/>
            </p:nvCxnSpPr>
            <p:spPr>
              <a:xfrm>
                <a:off x="750264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288C2A-09DC-4693-8E4A-729FCBA63E1A}"/>
                  </a:ext>
                </a:extLst>
              </p:cNvPr>
              <p:cNvCxnSpPr>
                <a:cxnSpLocks/>
              </p:cNvCxnSpPr>
              <p:nvPr/>
            </p:nvCxnSpPr>
            <p:spPr>
              <a:xfrm>
                <a:off x="781812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D2D9EFD0-15EF-46FB-B861-B4D9A982E8B3}"/>
                </a:ext>
              </a:extLst>
            </p:cNvPr>
            <p:cNvSpPr/>
            <p:nvPr/>
          </p:nvSpPr>
          <p:spPr>
            <a:xfrm>
              <a:off x="2766329" y="2378967"/>
              <a:ext cx="9050033" cy="371455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b="1">
                <a:solidFill>
                  <a:schemeClr val="tx1"/>
                </a:solidFill>
                <a:latin typeface="Consolas" panose="020B0609020204030204" pitchFamily="49" charset="0"/>
                <a:cs typeface="Consolas" panose="020B0609020204030204" pitchFamily="49" charset="0"/>
              </a:endParaRPr>
            </a:p>
          </p:txBody>
        </p:sp>
        <p:cxnSp>
          <p:nvCxnSpPr>
            <p:cNvPr id="80" name="直接连接符 79">
              <a:extLst>
                <a:ext uri="{FF2B5EF4-FFF2-40B4-BE49-F238E27FC236}">
                  <a16:creationId xmlns:a16="http://schemas.microsoft.com/office/drawing/2014/main" id="{6725C13F-C4D5-4CD1-B784-293C28BE98E1}"/>
                </a:ext>
              </a:extLst>
            </p:cNvPr>
            <p:cNvCxnSpPr>
              <a:cxnSpLocks/>
            </p:cNvCxnSpPr>
            <p:nvPr/>
          </p:nvCxnSpPr>
          <p:spPr>
            <a:xfrm>
              <a:off x="3427338" y="3051560"/>
              <a:ext cx="541804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A99B106-F5C0-47EC-80DE-3C0F0EB9B582}"/>
                </a:ext>
              </a:extLst>
            </p:cNvPr>
            <p:cNvCxnSpPr>
              <a:cxnSpLocks/>
            </p:cNvCxnSpPr>
            <p:nvPr/>
          </p:nvCxnSpPr>
          <p:spPr>
            <a:xfrm>
              <a:off x="884537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1D0D0C8-B38A-4F66-983D-228E952A582A}"/>
                </a:ext>
              </a:extLst>
            </p:cNvPr>
            <p:cNvCxnSpPr>
              <a:cxnSpLocks/>
            </p:cNvCxnSpPr>
            <p:nvPr/>
          </p:nvCxnSpPr>
          <p:spPr>
            <a:xfrm>
              <a:off x="8845380" y="3339773"/>
              <a:ext cx="294406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F5471E6-3FAA-4835-A94F-123E68E07A84}"/>
                </a:ext>
              </a:extLst>
            </p:cNvPr>
            <p:cNvCxnSpPr>
              <a:cxnSpLocks/>
            </p:cNvCxnSpPr>
            <p:nvPr/>
          </p:nvCxnSpPr>
          <p:spPr>
            <a:xfrm>
              <a:off x="342971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5FB5576-0FF8-4C09-A014-F801972B0DFE}"/>
                </a:ext>
              </a:extLst>
            </p:cNvPr>
            <p:cNvCxnSpPr>
              <a:cxnSpLocks/>
            </p:cNvCxnSpPr>
            <p:nvPr/>
          </p:nvCxnSpPr>
          <p:spPr>
            <a:xfrm>
              <a:off x="2179582" y="3343897"/>
              <a:ext cx="124775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872BD1-C223-414F-959D-F372275353DF}"/>
                </a:ext>
              </a:extLst>
            </p:cNvPr>
            <p:cNvCxnSpPr>
              <a:cxnSpLocks/>
            </p:cNvCxnSpPr>
            <p:nvPr/>
          </p:nvCxnSpPr>
          <p:spPr>
            <a:xfrm>
              <a:off x="5464736" y="3575793"/>
              <a:ext cx="337897"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D3C2DFF-D790-4B7C-B48D-3DB55C355FC5}"/>
                </a:ext>
              </a:extLst>
            </p:cNvPr>
            <p:cNvCxnSpPr>
              <a:cxnSpLocks/>
            </p:cNvCxnSpPr>
            <p:nvPr/>
          </p:nvCxnSpPr>
          <p:spPr>
            <a:xfrm>
              <a:off x="5460131" y="3575793"/>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B2E16D9-6416-4F05-B206-BF6C65245758}"/>
                </a:ext>
              </a:extLst>
            </p:cNvPr>
            <p:cNvCxnSpPr>
              <a:cxnSpLocks/>
            </p:cNvCxnSpPr>
            <p:nvPr/>
          </p:nvCxnSpPr>
          <p:spPr>
            <a:xfrm>
              <a:off x="3766948" y="3864005"/>
              <a:ext cx="1693183"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502531-2042-46AF-AA2E-C6E93F401BC4}"/>
                </a:ext>
              </a:extLst>
            </p:cNvPr>
            <p:cNvCxnSpPr>
              <a:cxnSpLocks/>
            </p:cNvCxnSpPr>
            <p:nvPr/>
          </p:nvCxnSpPr>
          <p:spPr>
            <a:xfrm>
              <a:off x="3770407" y="3565197"/>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D3BB48E-D529-480C-A978-601F3574D7DC}"/>
                </a:ext>
              </a:extLst>
            </p:cNvPr>
            <p:cNvCxnSpPr>
              <a:cxnSpLocks/>
            </p:cNvCxnSpPr>
            <p:nvPr/>
          </p:nvCxnSpPr>
          <p:spPr>
            <a:xfrm>
              <a:off x="2180288" y="3565197"/>
              <a:ext cx="157850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6F74ED-6C04-4C7D-8D64-58CBBE82C59C}"/>
                </a:ext>
              </a:extLst>
            </p:cNvPr>
            <p:cNvCxnSpPr>
              <a:cxnSpLocks/>
            </p:cNvCxnSpPr>
            <p:nvPr/>
          </p:nvCxnSpPr>
          <p:spPr>
            <a:xfrm>
              <a:off x="6142619" y="3565195"/>
              <a:ext cx="329486"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AC6F2-BB7D-455D-8031-AE134E01B5FD}"/>
                </a:ext>
              </a:extLst>
            </p:cNvPr>
            <p:cNvCxnSpPr>
              <a:cxnSpLocks/>
            </p:cNvCxnSpPr>
            <p:nvPr/>
          </p:nvCxnSpPr>
          <p:spPr>
            <a:xfrm>
              <a:off x="5802633" y="3575793"/>
              <a:ext cx="0" cy="277615"/>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B02A03-782F-4314-9FDE-13AF0A965B5E}"/>
                </a:ext>
              </a:extLst>
            </p:cNvPr>
            <p:cNvCxnSpPr>
              <a:cxnSpLocks/>
            </p:cNvCxnSpPr>
            <p:nvPr/>
          </p:nvCxnSpPr>
          <p:spPr>
            <a:xfrm>
              <a:off x="6142099"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AC85ED9-C587-4031-A7F9-C37BBF122155}"/>
                </a:ext>
              </a:extLst>
            </p:cNvPr>
            <p:cNvCxnSpPr>
              <a:cxnSpLocks/>
            </p:cNvCxnSpPr>
            <p:nvPr/>
          </p:nvCxnSpPr>
          <p:spPr>
            <a:xfrm>
              <a:off x="5802633" y="3853407"/>
              <a:ext cx="32868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F25241D-6264-49B3-998D-77EC3B01602C}"/>
                </a:ext>
              </a:extLst>
            </p:cNvPr>
            <p:cNvCxnSpPr>
              <a:cxnSpLocks/>
            </p:cNvCxnSpPr>
            <p:nvPr/>
          </p:nvCxnSpPr>
          <p:spPr>
            <a:xfrm>
              <a:off x="6482658"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D3CDD6C-9AD3-44C8-856D-140D22BAC66E}"/>
                </a:ext>
              </a:extLst>
            </p:cNvPr>
            <p:cNvCxnSpPr>
              <a:cxnSpLocks/>
            </p:cNvCxnSpPr>
            <p:nvPr/>
          </p:nvCxnSpPr>
          <p:spPr>
            <a:xfrm>
              <a:off x="6483243" y="3853407"/>
              <a:ext cx="203255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2602B6A-2F68-44FF-8BD3-0207BE2486AC}"/>
                </a:ext>
              </a:extLst>
            </p:cNvPr>
            <p:cNvCxnSpPr>
              <a:cxnSpLocks/>
            </p:cNvCxnSpPr>
            <p:nvPr/>
          </p:nvCxnSpPr>
          <p:spPr>
            <a:xfrm>
              <a:off x="8515793" y="3564211"/>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698FDA1-2807-4FBF-9AF6-3E9DB6FF0298}"/>
                </a:ext>
              </a:extLst>
            </p:cNvPr>
            <p:cNvCxnSpPr>
              <a:cxnSpLocks/>
            </p:cNvCxnSpPr>
            <p:nvPr/>
          </p:nvCxnSpPr>
          <p:spPr>
            <a:xfrm>
              <a:off x="8515793" y="3551053"/>
              <a:ext cx="3273652"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BAC6690-9E4E-43AE-ABBE-E02E306EFDB7}"/>
                </a:ext>
              </a:extLst>
            </p:cNvPr>
            <p:cNvCxnSpPr>
              <a:cxnSpLocks/>
            </p:cNvCxnSpPr>
            <p:nvPr/>
          </p:nvCxnSpPr>
          <p:spPr>
            <a:xfrm flipH="1">
              <a:off x="3429719" y="2509304"/>
              <a:ext cx="5927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1AF5E52-53F8-4378-A67C-72AC57110B98}"/>
                </a:ext>
              </a:extLst>
            </p:cNvPr>
            <p:cNvCxnSpPr>
              <a:cxnSpLocks/>
            </p:cNvCxnSpPr>
            <p:nvPr/>
          </p:nvCxnSpPr>
          <p:spPr>
            <a:xfrm>
              <a:off x="3486614" y="2511685"/>
              <a:ext cx="0" cy="28345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DB5E1D3-3D42-4D0A-9958-19855697E2FA}"/>
                </a:ext>
              </a:extLst>
            </p:cNvPr>
            <p:cNvCxnSpPr>
              <a:cxnSpLocks/>
            </p:cNvCxnSpPr>
            <p:nvPr/>
          </p:nvCxnSpPr>
          <p:spPr>
            <a:xfrm>
              <a:off x="3486614" y="2795137"/>
              <a:ext cx="830279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9FDD45-218B-4611-A36F-6A94155FA538}"/>
                </a:ext>
              </a:extLst>
            </p:cNvPr>
            <p:cNvCxnSpPr>
              <a:cxnSpLocks/>
            </p:cNvCxnSpPr>
            <p:nvPr/>
          </p:nvCxnSpPr>
          <p:spPr>
            <a:xfrm>
              <a:off x="3431021" y="2518068"/>
              <a:ext cx="0" cy="27707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68A9C3-024C-4CBE-B114-B92683EA91A9}"/>
                </a:ext>
              </a:extLst>
            </p:cNvPr>
            <p:cNvCxnSpPr>
              <a:cxnSpLocks/>
            </p:cNvCxnSpPr>
            <p:nvPr/>
          </p:nvCxnSpPr>
          <p:spPr>
            <a:xfrm>
              <a:off x="2173277" y="2799261"/>
              <a:ext cx="1257744"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91979BA2-22B2-48CE-AD52-6B77BDAEED33}"/>
                </a:ext>
              </a:extLst>
            </p:cNvPr>
            <p:cNvSpPr/>
            <p:nvPr/>
          </p:nvSpPr>
          <p:spPr>
            <a:xfrm>
              <a:off x="1838255" y="2227396"/>
              <a:ext cx="1340065" cy="3714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Consolas" panose="020B0609020204030204" pitchFamily="49" charset="0"/>
              </a:endParaRPr>
            </a:p>
          </p:txBody>
        </p:sp>
        <p:sp>
          <p:nvSpPr>
            <p:cNvPr id="107" name="矩形 106">
              <a:extLst>
                <a:ext uri="{FF2B5EF4-FFF2-40B4-BE49-F238E27FC236}">
                  <a16:creationId xmlns:a16="http://schemas.microsoft.com/office/drawing/2014/main" id="{9B7564CE-C665-4F8F-8526-0E8934988EA3}"/>
                </a:ext>
              </a:extLst>
            </p:cNvPr>
            <p:cNvSpPr/>
            <p:nvPr/>
          </p:nvSpPr>
          <p:spPr>
            <a:xfrm>
              <a:off x="1596424" y="2378969"/>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START:</a:t>
              </a:r>
              <a:endParaRPr lang="zh-CN" altLang="en-US" sz="2000" b="1" kern="100">
                <a:solidFill>
                  <a:schemeClr val="tx2">
                    <a:lumMod val="50000"/>
                  </a:schemeClr>
                </a:solidFill>
                <a:latin typeface="Consolas" panose="020B0609020204030204" pitchFamily="49" charset="0"/>
              </a:endParaRPr>
            </a:p>
          </p:txBody>
        </p:sp>
        <p:sp>
          <p:nvSpPr>
            <p:cNvPr id="108" name="矩形 107">
              <a:extLst>
                <a:ext uri="{FF2B5EF4-FFF2-40B4-BE49-F238E27FC236}">
                  <a16:creationId xmlns:a16="http://schemas.microsoft.com/office/drawing/2014/main" id="{28D9318A-2F38-4627-9E73-BE16B73B7545}"/>
                </a:ext>
              </a:extLst>
            </p:cNvPr>
            <p:cNvSpPr/>
            <p:nvPr/>
          </p:nvSpPr>
          <p:spPr>
            <a:xfrm>
              <a:off x="1596424" y="2907131"/>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MA:</a:t>
              </a:r>
              <a:endParaRPr lang="zh-CN" altLang="en-US" sz="2000" b="1" kern="100">
                <a:solidFill>
                  <a:schemeClr val="tx2">
                    <a:lumMod val="50000"/>
                  </a:schemeClr>
                </a:solidFill>
                <a:latin typeface="Consolas" panose="020B0609020204030204" pitchFamily="49" charset="0"/>
              </a:endParaRPr>
            </a:p>
          </p:txBody>
        </p:sp>
        <p:sp>
          <p:nvSpPr>
            <p:cNvPr id="109" name="矩形 108">
              <a:extLst>
                <a:ext uri="{FF2B5EF4-FFF2-40B4-BE49-F238E27FC236}">
                  <a16:creationId xmlns:a16="http://schemas.microsoft.com/office/drawing/2014/main" id="{C37DF50D-02A6-4BAF-A75C-5CA46F30520A}"/>
                </a:ext>
              </a:extLst>
            </p:cNvPr>
            <p:cNvSpPr/>
            <p:nvPr/>
          </p:nvSpPr>
          <p:spPr>
            <a:xfrm>
              <a:off x="1596424" y="3435295"/>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MP:</a:t>
              </a:r>
              <a:endParaRPr lang="zh-CN" altLang="en-US" sz="2000" b="1" kern="100">
                <a:solidFill>
                  <a:schemeClr val="tx2">
                    <a:lumMod val="50000"/>
                  </a:schemeClr>
                </a:solidFill>
                <a:latin typeface="Consolas" panose="020B0609020204030204" pitchFamily="49" charset="0"/>
              </a:endParaRPr>
            </a:p>
          </p:txBody>
        </p:sp>
        <p:sp>
          <p:nvSpPr>
            <p:cNvPr id="110" name="矩形 109">
              <a:extLst>
                <a:ext uri="{FF2B5EF4-FFF2-40B4-BE49-F238E27FC236}">
                  <a16:creationId xmlns:a16="http://schemas.microsoft.com/office/drawing/2014/main" id="{5385DED9-77FD-4451-9E36-C9E06635A845}"/>
                </a:ext>
              </a:extLst>
            </p:cNvPr>
            <p:cNvSpPr/>
            <p:nvPr/>
          </p:nvSpPr>
          <p:spPr>
            <a:xfrm>
              <a:off x="1596424" y="4338818"/>
              <a:ext cx="1340065" cy="1511213"/>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a:t>
              </a:r>
              <a:endParaRPr lang="zh-CN" altLang="en-US" sz="2000" b="1" kern="100">
                <a:solidFill>
                  <a:schemeClr val="tx2">
                    <a:lumMod val="50000"/>
                  </a:schemeClr>
                </a:solidFill>
                <a:latin typeface="Consolas" panose="020B0609020204030204" pitchFamily="49" charset="0"/>
              </a:endParaRPr>
            </a:p>
          </p:txBody>
        </p:sp>
        <p:pic>
          <p:nvPicPr>
            <p:cNvPr id="111" name="图片 110">
              <a:extLst>
                <a:ext uri="{FF2B5EF4-FFF2-40B4-BE49-F238E27FC236}">
                  <a16:creationId xmlns:a16="http://schemas.microsoft.com/office/drawing/2014/main" id="{DAEFB7EF-37EB-4510-91D0-AAFB56A46150}"/>
                </a:ext>
              </a:extLst>
            </p:cNvPr>
            <p:cNvPicPr>
              <a:picLocks noChangeAspect="1"/>
            </p:cNvPicPr>
            <p:nvPr/>
          </p:nvPicPr>
          <p:blipFill rotWithShape="1">
            <a:blip r:embed="rId6">
              <a:extLst>
                <a:ext uri="{28A0092B-C50C-407E-A947-70E740481C1C}">
                  <a14:useLocalDpi xmlns:a14="http://schemas.microsoft.com/office/drawing/2010/main" val="0"/>
                </a:ext>
              </a:extLst>
            </a:blip>
            <a:srcRect l="51737" t="55770" r="46139" b="19143"/>
            <a:stretch/>
          </p:blipFill>
          <p:spPr>
            <a:xfrm>
              <a:off x="4074132" y="4495512"/>
              <a:ext cx="252456" cy="1171525"/>
            </a:xfrm>
            <a:custGeom>
              <a:avLst/>
              <a:gdLst>
                <a:gd name="connsiteX0" fmla="*/ 0 w 133221"/>
                <a:gd name="connsiteY0" fmla="*/ 0 h 617513"/>
                <a:gd name="connsiteX1" fmla="*/ 133221 w 133221"/>
                <a:gd name="connsiteY1" fmla="*/ 0 h 617513"/>
                <a:gd name="connsiteX2" fmla="*/ 133221 w 133221"/>
                <a:gd name="connsiteY2" fmla="*/ 617513 h 617513"/>
                <a:gd name="connsiteX3" fmla="*/ 0 w 133221"/>
                <a:gd name="connsiteY3" fmla="*/ 617513 h 617513"/>
              </a:gdLst>
              <a:ahLst/>
              <a:cxnLst>
                <a:cxn ang="0">
                  <a:pos x="connsiteX0" y="connsiteY0"/>
                </a:cxn>
                <a:cxn ang="0">
                  <a:pos x="connsiteX1" y="connsiteY1"/>
                </a:cxn>
                <a:cxn ang="0">
                  <a:pos x="connsiteX2" y="connsiteY2"/>
                </a:cxn>
                <a:cxn ang="0">
                  <a:pos x="connsiteX3" y="connsiteY3"/>
                </a:cxn>
              </a:cxnLst>
              <a:rect l="l" t="t" r="r" b="b"/>
              <a:pathLst>
                <a:path w="133221" h="617513">
                  <a:moveTo>
                    <a:pt x="0" y="0"/>
                  </a:moveTo>
                  <a:lnTo>
                    <a:pt x="133221" y="0"/>
                  </a:lnTo>
                  <a:lnTo>
                    <a:pt x="133221" y="617513"/>
                  </a:lnTo>
                  <a:lnTo>
                    <a:pt x="0" y="617513"/>
                  </a:lnTo>
                  <a:close/>
                </a:path>
              </a:pathLst>
            </a:custGeom>
          </p:spPr>
        </p:pic>
      </p:grpSp>
      <p:sp>
        <p:nvSpPr>
          <p:cNvPr id="115" name="矩形 114">
            <a:extLst>
              <a:ext uri="{FF2B5EF4-FFF2-40B4-BE49-F238E27FC236}">
                <a16:creationId xmlns:a16="http://schemas.microsoft.com/office/drawing/2014/main" id="{16517F2D-EE16-4AD2-AE38-9C99E070EB4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116" name="矩形: 圆顶角 115">
            <a:extLst>
              <a:ext uri="{FF2B5EF4-FFF2-40B4-BE49-F238E27FC236}">
                <a16:creationId xmlns:a16="http://schemas.microsoft.com/office/drawing/2014/main" id="{D08FE6EA-8E10-4D35-883C-03FD3DA81DC6}"/>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17" name="矩形 116">
            <a:extLst>
              <a:ext uri="{FF2B5EF4-FFF2-40B4-BE49-F238E27FC236}">
                <a16:creationId xmlns:a16="http://schemas.microsoft.com/office/drawing/2014/main" id="{80DFCA9A-6288-48DA-8324-5CD12CEADF1A}"/>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118" name="矩形 117">
            <a:extLst>
              <a:ext uri="{FF2B5EF4-FFF2-40B4-BE49-F238E27FC236}">
                <a16:creationId xmlns:a16="http://schemas.microsoft.com/office/drawing/2014/main" id="{258A20B3-0F19-496E-9021-88384A40221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19" name="矩形 118">
            <a:extLst>
              <a:ext uri="{FF2B5EF4-FFF2-40B4-BE49-F238E27FC236}">
                <a16:creationId xmlns:a16="http://schemas.microsoft.com/office/drawing/2014/main" id="{64D95807-BE2C-4BC9-82AD-632758C6AD94}"/>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20" name="组合 119">
            <a:extLst>
              <a:ext uri="{FF2B5EF4-FFF2-40B4-BE49-F238E27FC236}">
                <a16:creationId xmlns:a16="http://schemas.microsoft.com/office/drawing/2014/main" id="{5469C39D-C371-458F-8981-C7482A3CC456}"/>
              </a:ext>
            </a:extLst>
          </p:cNvPr>
          <p:cNvGrpSpPr/>
          <p:nvPr/>
        </p:nvGrpSpPr>
        <p:grpSpPr>
          <a:xfrm>
            <a:off x="432232" y="4493367"/>
            <a:ext cx="798620" cy="798620"/>
            <a:chOff x="6202470" y="4823753"/>
            <a:chExt cx="1396801" cy="1396801"/>
          </a:xfrm>
        </p:grpSpPr>
        <p:sp>
          <p:nvSpPr>
            <p:cNvPr id="121" name="椭圆 120">
              <a:extLst>
                <a:ext uri="{FF2B5EF4-FFF2-40B4-BE49-F238E27FC236}">
                  <a16:creationId xmlns:a16="http://schemas.microsoft.com/office/drawing/2014/main" id="{94C0A1B6-4883-4648-901D-7E10E9A2165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22" name="椭圆 121">
              <a:extLst>
                <a:ext uri="{FF2B5EF4-FFF2-40B4-BE49-F238E27FC236}">
                  <a16:creationId xmlns:a16="http://schemas.microsoft.com/office/drawing/2014/main" id="{21BD2ACF-7066-436C-8EFF-C6BEC6751390}"/>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23" name="组合 122">
              <a:extLst>
                <a:ext uri="{FF2B5EF4-FFF2-40B4-BE49-F238E27FC236}">
                  <a16:creationId xmlns:a16="http://schemas.microsoft.com/office/drawing/2014/main" id="{F4D0EAA1-1613-492D-B162-4B00DB111D50}"/>
                </a:ext>
              </a:extLst>
            </p:cNvPr>
            <p:cNvGrpSpPr/>
            <p:nvPr/>
          </p:nvGrpSpPr>
          <p:grpSpPr>
            <a:xfrm>
              <a:off x="6556856" y="5133497"/>
              <a:ext cx="688028" cy="777313"/>
              <a:chOff x="1778137" y="1594884"/>
              <a:chExt cx="2956188" cy="3339808"/>
            </a:xfrm>
            <a:solidFill>
              <a:schemeClr val="bg2"/>
            </a:solidFill>
          </p:grpSpPr>
          <p:grpSp>
            <p:nvGrpSpPr>
              <p:cNvPr id="124" name="组合 123">
                <a:extLst>
                  <a:ext uri="{FF2B5EF4-FFF2-40B4-BE49-F238E27FC236}">
                    <a16:creationId xmlns:a16="http://schemas.microsoft.com/office/drawing/2014/main" id="{D1E43612-C7DD-4674-9B7D-C64DEB801F6A}"/>
                  </a:ext>
                </a:extLst>
              </p:cNvPr>
              <p:cNvGrpSpPr/>
              <p:nvPr/>
            </p:nvGrpSpPr>
            <p:grpSpPr>
              <a:xfrm>
                <a:off x="4181432" y="1594884"/>
                <a:ext cx="552893" cy="3339808"/>
                <a:chOff x="4181432" y="1594884"/>
                <a:chExt cx="552893" cy="3339808"/>
              </a:xfrm>
              <a:grpFill/>
            </p:grpSpPr>
            <p:sp>
              <p:nvSpPr>
                <p:cNvPr id="141" name="矩形: 圆角 140">
                  <a:extLst>
                    <a:ext uri="{FF2B5EF4-FFF2-40B4-BE49-F238E27FC236}">
                      <a16:creationId xmlns:a16="http://schemas.microsoft.com/office/drawing/2014/main" id="{2863B077-F044-4E73-BC93-EA2AA8F0ADA4}"/>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a:extLst>
                    <a:ext uri="{FF2B5EF4-FFF2-40B4-BE49-F238E27FC236}">
                      <a16:creationId xmlns:a16="http://schemas.microsoft.com/office/drawing/2014/main" id="{BDA944BB-CC51-401E-8968-CBE66807A875}"/>
                    </a:ext>
                  </a:extLst>
                </p:cNvPr>
                <p:cNvGrpSpPr/>
                <p:nvPr/>
              </p:nvGrpSpPr>
              <p:grpSpPr>
                <a:xfrm>
                  <a:off x="4181432" y="3388602"/>
                  <a:ext cx="552893" cy="552893"/>
                  <a:chOff x="4165197" y="3659766"/>
                  <a:chExt cx="552893" cy="552893"/>
                </a:xfrm>
                <a:grpFill/>
              </p:grpSpPr>
              <p:sp>
                <p:nvSpPr>
                  <p:cNvPr id="143" name="圆: 空心 142">
                    <a:extLst>
                      <a:ext uri="{FF2B5EF4-FFF2-40B4-BE49-F238E27FC236}">
                        <a16:creationId xmlns:a16="http://schemas.microsoft.com/office/drawing/2014/main" id="{AB95C87A-3CBC-4FB9-BD33-6E3246FB822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椭圆 143">
                    <a:extLst>
                      <a:ext uri="{FF2B5EF4-FFF2-40B4-BE49-F238E27FC236}">
                        <a16:creationId xmlns:a16="http://schemas.microsoft.com/office/drawing/2014/main" id="{20CECA24-2740-4415-8856-36C1E2DB8C0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5" name="组合 124">
                <a:extLst>
                  <a:ext uri="{FF2B5EF4-FFF2-40B4-BE49-F238E27FC236}">
                    <a16:creationId xmlns:a16="http://schemas.microsoft.com/office/drawing/2014/main" id="{B5401C48-334B-40BB-8241-668604F03C70}"/>
                  </a:ext>
                </a:extLst>
              </p:cNvPr>
              <p:cNvGrpSpPr/>
              <p:nvPr/>
            </p:nvGrpSpPr>
            <p:grpSpPr>
              <a:xfrm>
                <a:off x="3380333" y="1594884"/>
                <a:ext cx="552893" cy="3339808"/>
                <a:chOff x="3334086" y="1594884"/>
                <a:chExt cx="552893" cy="3339808"/>
              </a:xfrm>
              <a:grpFill/>
            </p:grpSpPr>
            <p:sp>
              <p:nvSpPr>
                <p:cNvPr id="137" name="矩形: 圆角 136">
                  <a:extLst>
                    <a:ext uri="{FF2B5EF4-FFF2-40B4-BE49-F238E27FC236}">
                      <a16:creationId xmlns:a16="http://schemas.microsoft.com/office/drawing/2014/main" id="{5B252640-1EF9-4EAF-B28D-F336CE8E1246}"/>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EB5D303D-9CCD-4303-BEC1-644CEB76E838}"/>
                    </a:ext>
                  </a:extLst>
                </p:cNvPr>
                <p:cNvGrpSpPr/>
                <p:nvPr/>
              </p:nvGrpSpPr>
              <p:grpSpPr>
                <a:xfrm>
                  <a:off x="3334086" y="2190899"/>
                  <a:ext cx="552893" cy="552893"/>
                  <a:chOff x="4165197" y="3659766"/>
                  <a:chExt cx="552893" cy="552893"/>
                </a:xfrm>
                <a:grpFill/>
              </p:grpSpPr>
              <p:sp>
                <p:nvSpPr>
                  <p:cNvPr id="139" name="圆: 空心 138">
                    <a:extLst>
                      <a:ext uri="{FF2B5EF4-FFF2-40B4-BE49-F238E27FC236}">
                        <a16:creationId xmlns:a16="http://schemas.microsoft.com/office/drawing/2014/main" id="{D5DA01E9-DFB4-4B71-B5A8-CAF122CAF2E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椭圆 139">
                    <a:extLst>
                      <a:ext uri="{FF2B5EF4-FFF2-40B4-BE49-F238E27FC236}">
                        <a16:creationId xmlns:a16="http://schemas.microsoft.com/office/drawing/2014/main" id="{4844F169-5274-4633-A9F2-03B6F37DDD17}"/>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6" name="组合 125">
                <a:extLst>
                  <a:ext uri="{FF2B5EF4-FFF2-40B4-BE49-F238E27FC236}">
                    <a16:creationId xmlns:a16="http://schemas.microsoft.com/office/drawing/2014/main" id="{CE28239F-0AFA-4826-9741-405B96C211DE}"/>
                  </a:ext>
                </a:extLst>
              </p:cNvPr>
              <p:cNvGrpSpPr/>
              <p:nvPr/>
            </p:nvGrpSpPr>
            <p:grpSpPr>
              <a:xfrm>
                <a:off x="2579235" y="1594884"/>
                <a:ext cx="552893" cy="3339808"/>
                <a:chOff x="2550926" y="1594884"/>
                <a:chExt cx="552893" cy="3339808"/>
              </a:xfrm>
              <a:grpFill/>
            </p:grpSpPr>
            <p:sp>
              <p:nvSpPr>
                <p:cNvPr id="133" name="矩形: 圆角 132">
                  <a:extLst>
                    <a:ext uri="{FF2B5EF4-FFF2-40B4-BE49-F238E27FC236}">
                      <a16:creationId xmlns:a16="http://schemas.microsoft.com/office/drawing/2014/main" id="{56FDA318-48E4-4E65-B0C1-212EB6B99E0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a:extLst>
                    <a:ext uri="{FF2B5EF4-FFF2-40B4-BE49-F238E27FC236}">
                      <a16:creationId xmlns:a16="http://schemas.microsoft.com/office/drawing/2014/main" id="{40C4137D-6660-4E8A-B0EC-2F41EDB12B2D}"/>
                    </a:ext>
                  </a:extLst>
                </p:cNvPr>
                <p:cNvGrpSpPr/>
                <p:nvPr/>
              </p:nvGrpSpPr>
              <p:grpSpPr>
                <a:xfrm>
                  <a:off x="2550926" y="3936212"/>
                  <a:ext cx="552893" cy="552893"/>
                  <a:chOff x="4165197" y="3659766"/>
                  <a:chExt cx="552893" cy="552893"/>
                </a:xfrm>
                <a:grpFill/>
              </p:grpSpPr>
              <p:sp>
                <p:nvSpPr>
                  <p:cNvPr id="135" name="圆: 空心 134">
                    <a:extLst>
                      <a:ext uri="{FF2B5EF4-FFF2-40B4-BE49-F238E27FC236}">
                        <a16:creationId xmlns:a16="http://schemas.microsoft.com/office/drawing/2014/main" id="{EF4738A5-8777-4CA6-8CB2-79F5F50D944B}"/>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椭圆 135">
                    <a:extLst>
                      <a:ext uri="{FF2B5EF4-FFF2-40B4-BE49-F238E27FC236}">
                        <a16:creationId xmlns:a16="http://schemas.microsoft.com/office/drawing/2014/main" id="{945BA270-88C2-4420-9C02-90DD51491E3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7" name="组合 126">
                <a:extLst>
                  <a:ext uri="{FF2B5EF4-FFF2-40B4-BE49-F238E27FC236}">
                    <a16:creationId xmlns:a16="http://schemas.microsoft.com/office/drawing/2014/main" id="{FD9DEFEF-2DA7-419E-A81A-B8925523BA05}"/>
                  </a:ext>
                </a:extLst>
              </p:cNvPr>
              <p:cNvGrpSpPr/>
              <p:nvPr/>
            </p:nvGrpSpPr>
            <p:grpSpPr>
              <a:xfrm>
                <a:off x="1778137" y="1594884"/>
                <a:ext cx="552893" cy="3339808"/>
                <a:chOff x="1778137" y="1594884"/>
                <a:chExt cx="552893" cy="3339808"/>
              </a:xfrm>
              <a:grpFill/>
            </p:grpSpPr>
            <p:sp>
              <p:nvSpPr>
                <p:cNvPr id="129" name="矩形: 圆角 128">
                  <a:extLst>
                    <a:ext uri="{FF2B5EF4-FFF2-40B4-BE49-F238E27FC236}">
                      <a16:creationId xmlns:a16="http://schemas.microsoft.com/office/drawing/2014/main" id="{8231585D-AA63-41AD-9A32-627A36156DB9}"/>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84B1AD53-643D-43F6-A2B6-6CCAAA423B4D}"/>
                    </a:ext>
                  </a:extLst>
                </p:cNvPr>
                <p:cNvGrpSpPr/>
                <p:nvPr/>
              </p:nvGrpSpPr>
              <p:grpSpPr>
                <a:xfrm>
                  <a:off x="1778137" y="2970748"/>
                  <a:ext cx="552893" cy="552893"/>
                  <a:chOff x="4165197" y="3659766"/>
                  <a:chExt cx="552893" cy="552893"/>
                </a:xfrm>
                <a:grpFill/>
              </p:grpSpPr>
              <p:sp>
                <p:nvSpPr>
                  <p:cNvPr id="131" name="圆: 空心 130">
                    <a:extLst>
                      <a:ext uri="{FF2B5EF4-FFF2-40B4-BE49-F238E27FC236}">
                        <a16:creationId xmlns:a16="http://schemas.microsoft.com/office/drawing/2014/main" id="{42945C93-3F53-4D5A-A335-7852AFBEF3B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椭圆 131">
                    <a:extLst>
                      <a:ext uri="{FF2B5EF4-FFF2-40B4-BE49-F238E27FC236}">
                        <a16:creationId xmlns:a16="http://schemas.microsoft.com/office/drawing/2014/main" id="{96B6AEB9-7E2C-4BBA-8433-1CCD860C23D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45" name="组合 144">
            <a:extLst>
              <a:ext uri="{FF2B5EF4-FFF2-40B4-BE49-F238E27FC236}">
                <a16:creationId xmlns:a16="http://schemas.microsoft.com/office/drawing/2014/main" id="{4AC6F644-1F6D-4CEF-87BE-26CCF519B2D4}"/>
              </a:ext>
            </a:extLst>
          </p:cNvPr>
          <p:cNvGrpSpPr/>
          <p:nvPr/>
        </p:nvGrpSpPr>
        <p:grpSpPr>
          <a:xfrm>
            <a:off x="432232" y="1051813"/>
            <a:ext cx="798620" cy="798620"/>
            <a:chOff x="6202469" y="1149817"/>
            <a:chExt cx="1396801" cy="1396801"/>
          </a:xfrm>
        </p:grpSpPr>
        <p:sp>
          <p:nvSpPr>
            <p:cNvPr id="146" name="椭圆 145">
              <a:extLst>
                <a:ext uri="{FF2B5EF4-FFF2-40B4-BE49-F238E27FC236}">
                  <a16:creationId xmlns:a16="http://schemas.microsoft.com/office/drawing/2014/main" id="{660F7BA3-E271-4150-B8F1-310E54998BCC}"/>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7" name="组合 146">
              <a:extLst>
                <a:ext uri="{FF2B5EF4-FFF2-40B4-BE49-F238E27FC236}">
                  <a16:creationId xmlns:a16="http://schemas.microsoft.com/office/drawing/2014/main" id="{BBDE2449-42F1-4A51-8E7B-A98B5E9F62D8}"/>
                </a:ext>
              </a:extLst>
            </p:cNvPr>
            <p:cNvGrpSpPr/>
            <p:nvPr/>
          </p:nvGrpSpPr>
          <p:grpSpPr>
            <a:xfrm>
              <a:off x="6254856" y="1202204"/>
              <a:ext cx="1292027" cy="1292027"/>
              <a:chOff x="5957043" y="3079367"/>
              <a:chExt cx="1292027" cy="1292027"/>
            </a:xfrm>
          </p:grpSpPr>
          <p:sp>
            <p:nvSpPr>
              <p:cNvPr id="148" name="椭圆 147">
                <a:extLst>
                  <a:ext uri="{FF2B5EF4-FFF2-40B4-BE49-F238E27FC236}">
                    <a16:creationId xmlns:a16="http://schemas.microsoft.com/office/drawing/2014/main" id="{44A51D5B-D8CE-4CB2-8A43-48F5095A74BE}"/>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9" name="组合 148">
                <a:extLst>
                  <a:ext uri="{FF2B5EF4-FFF2-40B4-BE49-F238E27FC236}">
                    <a16:creationId xmlns:a16="http://schemas.microsoft.com/office/drawing/2014/main" id="{74E581E2-7A14-478C-BC92-460C0F706450}"/>
                  </a:ext>
                </a:extLst>
              </p:cNvPr>
              <p:cNvGrpSpPr/>
              <p:nvPr/>
            </p:nvGrpSpPr>
            <p:grpSpPr>
              <a:xfrm>
                <a:off x="6168541" y="3383390"/>
                <a:ext cx="869030" cy="696491"/>
                <a:chOff x="6086605" y="3424316"/>
                <a:chExt cx="986769" cy="790854"/>
              </a:xfrm>
              <a:solidFill>
                <a:schemeClr val="bg2"/>
              </a:solidFill>
            </p:grpSpPr>
            <p:grpSp>
              <p:nvGrpSpPr>
                <p:cNvPr id="150" name="组合 149">
                  <a:extLst>
                    <a:ext uri="{FF2B5EF4-FFF2-40B4-BE49-F238E27FC236}">
                      <a16:creationId xmlns:a16="http://schemas.microsoft.com/office/drawing/2014/main" id="{10A39D56-1C0C-4322-A2B2-D9C11E6E4245}"/>
                    </a:ext>
                  </a:extLst>
                </p:cNvPr>
                <p:cNvGrpSpPr/>
                <p:nvPr/>
              </p:nvGrpSpPr>
              <p:grpSpPr>
                <a:xfrm>
                  <a:off x="6086605" y="3424316"/>
                  <a:ext cx="986769" cy="537075"/>
                  <a:chOff x="10442876" y="1471782"/>
                  <a:chExt cx="390140" cy="212344"/>
                </a:xfrm>
                <a:grpFill/>
              </p:grpSpPr>
              <p:sp>
                <p:nvSpPr>
                  <p:cNvPr id="152" name="闪电形 151">
                    <a:extLst>
                      <a:ext uri="{FF2B5EF4-FFF2-40B4-BE49-F238E27FC236}">
                        <a16:creationId xmlns:a16="http://schemas.microsoft.com/office/drawing/2014/main" id="{38E33A00-8848-4FD8-89CD-7CA332A746A6}"/>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闪电形 152">
                    <a:extLst>
                      <a:ext uri="{FF2B5EF4-FFF2-40B4-BE49-F238E27FC236}">
                        <a16:creationId xmlns:a16="http://schemas.microsoft.com/office/drawing/2014/main" id="{A06559F5-2F05-46DB-BFDB-4B9A9F6CA3A7}"/>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闪电形 153">
                    <a:extLst>
                      <a:ext uri="{FF2B5EF4-FFF2-40B4-BE49-F238E27FC236}">
                        <a16:creationId xmlns:a16="http://schemas.microsoft.com/office/drawing/2014/main" id="{646D5528-89A9-402D-883C-BAA70D41BB57}"/>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椭圆 150">
                  <a:extLst>
                    <a:ext uri="{FF2B5EF4-FFF2-40B4-BE49-F238E27FC236}">
                      <a16:creationId xmlns:a16="http://schemas.microsoft.com/office/drawing/2014/main" id="{808DA3A8-5A05-46C1-948F-F76860FD4D12}"/>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55" name="组合 154">
            <a:extLst>
              <a:ext uri="{FF2B5EF4-FFF2-40B4-BE49-F238E27FC236}">
                <a16:creationId xmlns:a16="http://schemas.microsoft.com/office/drawing/2014/main" id="{B1C9ADE3-9C26-41E2-97C6-09655CCF4F3F}"/>
              </a:ext>
            </a:extLst>
          </p:cNvPr>
          <p:cNvGrpSpPr/>
          <p:nvPr/>
        </p:nvGrpSpPr>
        <p:grpSpPr>
          <a:xfrm>
            <a:off x="432232" y="2772590"/>
            <a:ext cx="798620" cy="798620"/>
            <a:chOff x="6202469" y="2986785"/>
            <a:chExt cx="1396801" cy="1396801"/>
          </a:xfrm>
        </p:grpSpPr>
        <p:sp>
          <p:nvSpPr>
            <p:cNvPr id="156" name="椭圆 155">
              <a:extLst>
                <a:ext uri="{FF2B5EF4-FFF2-40B4-BE49-F238E27FC236}">
                  <a16:creationId xmlns:a16="http://schemas.microsoft.com/office/drawing/2014/main" id="{5A7D4130-94AC-4AB2-8421-71988C9ED4B3}"/>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7" name="椭圆 156">
              <a:extLst>
                <a:ext uri="{FF2B5EF4-FFF2-40B4-BE49-F238E27FC236}">
                  <a16:creationId xmlns:a16="http://schemas.microsoft.com/office/drawing/2014/main" id="{DB6F852E-0214-4F9F-A2E5-AEF7AABDABDC}"/>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8" name="组合 157">
              <a:extLst>
                <a:ext uri="{FF2B5EF4-FFF2-40B4-BE49-F238E27FC236}">
                  <a16:creationId xmlns:a16="http://schemas.microsoft.com/office/drawing/2014/main" id="{69EDC02B-168F-423B-A800-8703C91712B0}"/>
                </a:ext>
              </a:extLst>
            </p:cNvPr>
            <p:cNvGrpSpPr/>
            <p:nvPr/>
          </p:nvGrpSpPr>
          <p:grpSpPr>
            <a:xfrm>
              <a:off x="6356584" y="3157398"/>
              <a:ext cx="1088571" cy="1055575"/>
              <a:chOff x="8443229" y="2080579"/>
              <a:chExt cx="442345" cy="428937"/>
            </a:xfrm>
          </p:grpSpPr>
          <p:sp>
            <p:nvSpPr>
              <p:cNvPr id="160" name="空心弧 159">
                <a:extLst>
                  <a:ext uri="{FF2B5EF4-FFF2-40B4-BE49-F238E27FC236}">
                    <a16:creationId xmlns:a16="http://schemas.microsoft.com/office/drawing/2014/main" id="{34B695CE-4F43-41A6-913C-18CD86F75789}"/>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B1B285F2-E6DC-4E02-8AE9-A2D0E5023DBF}"/>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229D48C1-8DD5-4529-BCB0-4ED205DCCEB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9" name="椭圆 158">
              <a:extLst>
                <a:ext uri="{FF2B5EF4-FFF2-40B4-BE49-F238E27FC236}">
                  <a16:creationId xmlns:a16="http://schemas.microsoft.com/office/drawing/2014/main" id="{33E9B5C1-B763-471E-9E8F-53EF8E5A7DC7}"/>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3" name="矩形 162">
            <a:extLst>
              <a:ext uri="{FF2B5EF4-FFF2-40B4-BE49-F238E27FC236}">
                <a16:creationId xmlns:a16="http://schemas.microsoft.com/office/drawing/2014/main" id="{4958C59F-CB94-4B54-8F2C-598113357AB3}"/>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88DAA546-9091-4524-859A-C0801D0D45E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4221B66D-F82F-42A0-B85E-01831F008DBE}"/>
              </a:ext>
            </a:extLst>
          </p:cNvPr>
          <p:cNvSpPr/>
          <p:nvPr/>
        </p:nvSpPr>
        <p:spPr>
          <a:xfrm>
            <a:off x="1716075" y="5617036"/>
            <a:ext cx="10475925" cy="400110"/>
          </a:xfrm>
          <a:prstGeom prst="rect">
            <a:avLst/>
          </a:prstGeom>
        </p:spPr>
        <p:txBody>
          <a:bodyPr wrap="square">
            <a:spAutoFit/>
          </a:bodyPr>
          <a:lstStyle/>
          <a:p>
            <a:pPr algn="ctr"/>
            <a:r>
              <a:rPr lang="zh-CN" altLang="en-US" sz="2000">
                <a:solidFill>
                  <a:schemeClr val="bg1"/>
                </a:solidFill>
                <a:latin typeface="+mj-ea"/>
              </a:rPr>
              <a:t>二相编码调制测试</a:t>
            </a:r>
          </a:p>
        </p:txBody>
      </p:sp>
    </p:spTree>
    <p:extLst>
      <p:ext uri="{BB962C8B-B14F-4D97-AF65-F5344CB8AC3E}">
        <p14:creationId xmlns:p14="http://schemas.microsoft.com/office/powerpoint/2010/main" val="226606559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AA81C0A-60ED-4A8C-B0E1-A06165EB2D21}"/>
              </a:ext>
            </a:extLst>
          </p:cNvPr>
          <p:cNvGrpSpPr/>
          <p:nvPr/>
        </p:nvGrpSpPr>
        <p:grpSpPr>
          <a:xfrm>
            <a:off x="2357277" y="1508225"/>
            <a:ext cx="9199871" cy="3714556"/>
            <a:chOff x="2578836" y="2508554"/>
            <a:chExt cx="9199871" cy="3714556"/>
          </a:xfrm>
        </p:grpSpPr>
        <p:grpSp>
          <p:nvGrpSpPr>
            <p:cNvPr id="141" name="组合 140">
              <a:extLst>
                <a:ext uri="{FF2B5EF4-FFF2-40B4-BE49-F238E27FC236}">
                  <a16:creationId xmlns:a16="http://schemas.microsoft.com/office/drawing/2014/main" id="{B3C0F883-10F7-4179-A982-2B9B1F1C172B}"/>
                </a:ext>
              </a:extLst>
            </p:cNvPr>
            <p:cNvGrpSpPr/>
            <p:nvPr/>
          </p:nvGrpSpPr>
          <p:grpSpPr>
            <a:xfrm>
              <a:off x="2578836" y="2508554"/>
              <a:ext cx="9199871" cy="3714556"/>
              <a:chOff x="581071" y="2119084"/>
              <a:chExt cx="9199871" cy="3531353"/>
            </a:xfrm>
          </p:grpSpPr>
          <p:sp>
            <p:nvSpPr>
              <p:cNvPr id="4" name="矩形: 圆角 3">
                <a:extLst>
                  <a:ext uri="{FF2B5EF4-FFF2-40B4-BE49-F238E27FC236}">
                    <a16:creationId xmlns:a16="http://schemas.microsoft.com/office/drawing/2014/main" id="{B8379C3E-E075-40C1-87A4-42207B37E6B5}"/>
                  </a:ext>
                </a:extLst>
              </p:cNvPr>
              <p:cNvSpPr/>
              <p:nvPr/>
            </p:nvSpPr>
            <p:spPr>
              <a:xfrm>
                <a:off x="581072" y="2119084"/>
                <a:ext cx="9199870" cy="3531353"/>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grpSp>
            <p:nvGrpSpPr>
              <p:cNvPr id="10" name="组合 9">
                <a:extLst>
                  <a:ext uri="{FF2B5EF4-FFF2-40B4-BE49-F238E27FC236}">
                    <a16:creationId xmlns:a16="http://schemas.microsoft.com/office/drawing/2014/main" id="{F4CC92D8-68FC-43C6-9840-16A0C2AE27BA}"/>
                  </a:ext>
                </a:extLst>
              </p:cNvPr>
              <p:cNvGrpSpPr/>
              <p:nvPr/>
            </p:nvGrpSpPr>
            <p:grpSpPr>
              <a:xfrm>
                <a:off x="581071" y="2243185"/>
                <a:ext cx="1932567" cy="3399684"/>
                <a:chOff x="2811163" y="3780407"/>
                <a:chExt cx="1324343" cy="2101409"/>
              </a:xfrm>
              <a:noFill/>
            </p:grpSpPr>
            <p:sp>
              <p:nvSpPr>
                <p:cNvPr id="12" name="矩形 11">
                  <a:extLst>
                    <a:ext uri="{FF2B5EF4-FFF2-40B4-BE49-F238E27FC236}">
                      <a16:creationId xmlns:a16="http://schemas.microsoft.com/office/drawing/2014/main" id="{5B949221-AF86-4F8A-A944-C960B5483A0D}"/>
                    </a:ext>
                  </a:extLst>
                </p:cNvPr>
                <p:cNvSpPr/>
                <p:nvPr/>
              </p:nvSpPr>
              <p:spPr>
                <a:xfrm>
                  <a:off x="2811164" y="3780407"/>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ADC_DATA_IN:</a:t>
                  </a:r>
                  <a:endParaRPr lang="zh-CN" altLang="en-US" sz="2000" b="1" kern="100">
                    <a:solidFill>
                      <a:schemeClr val="tx2">
                        <a:lumMod val="50000"/>
                      </a:schemeClr>
                    </a:solidFill>
                    <a:latin typeface="Consolas" panose="020B0609020204030204" pitchFamily="49" charset="0"/>
                  </a:endParaRPr>
                </a:p>
              </p:txBody>
            </p:sp>
            <p:sp>
              <p:nvSpPr>
                <p:cNvPr id="13" name="矩形 12">
                  <a:extLst>
                    <a:ext uri="{FF2B5EF4-FFF2-40B4-BE49-F238E27FC236}">
                      <a16:creationId xmlns:a16="http://schemas.microsoft.com/office/drawing/2014/main" id="{4E38ED97-F59B-4122-922D-38EA8FD0594E}"/>
                    </a:ext>
                  </a:extLst>
                </p:cNvPr>
                <p:cNvSpPr/>
                <p:nvPr/>
              </p:nvSpPr>
              <p:spPr>
                <a:xfrm>
                  <a:off x="2811164" y="4200689"/>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CIC_DATA_IN:</a:t>
                  </a:r>
                  <a:endParaRPr lang="zh-CN" altLang="en-US" sz="2000" b="1" kern="100">
                    <a:solidFill>
                      <a:schemeClr val="tx2">
                        <a:lumMod val="50000"/>
                      </a:schemeClr>
                    </a:solidFill>
                    <a:latin typeface="Consolas" panose="020B0609020204030204" pitchFamily="49" charset="0"/>
                  </a:endParaRPr>
                </a:p>
              </p:txBody>
            </p:sp>
            <p:sp>
              <p:nvSpPr>
                <p:cNvPr id="14" name="矩形 13">
                  <a:extLst>
                    <a:ext uri="{FF2B5EF4-FFF2-40B4-BE49-F238E27FC236}">
                      <a16:creationId xmlns:a16="http://schemas.microsoft.com/office/drawing/2014/main" id="{B32A9EB8-02E8-476C-BAEF-80E187A0DB99}"/>
                    </a:ext>
                  </a:extLst>
                </p:cNvPr>
                <p:cNvSpPr/>
                <p:nvPr/>
              </p:nvSpPr>
              <p:spPr>
                <a:xfrm>
                  <a:off x="2811164" y="4620971"/>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CIC_DATA_OUT:</a:t>
                  </a:r>
                  <a:endParaRPr lang="zh-CN" altLang="en-US" sz="2000" b="1" kern="100">
                    <a:solidFill>
                      <a:schemeClr val="tx2">
                        <a:lumMod val="50000"/>
                      </a:schemeClr>
                    </a:solidFill>
                    <a:latin typeface="Consolas" panose="020B0609020204030204" pitchFamily="49" charset="0"/>
                  </a:endParaRPr>
                </a:p>
              </p:txBody>
            </p:sp>
            <p:sp>
              <p:nvSpPr>
                <p:cNvPr id="15" name="矩形 14">
                  <a:extLst>
                    <a:ext uri="{FF2B5EF4-FFF2-40B4-BE49-F238E27FC236}">
                      <a16:creationId xmlns:a16="http://schemas.microsoft.com/office/drawing/2014/main" id="{7E07F2C8-E3EA-4DAF-AD8F-C7596D5595A2}"/>
                    </a:ext>
                  </a:extLst>
                </p:cNvPr>
                <p:cNvSpPr/>
                <p:nvPr/>
              </p:nvSpPr>
              <p:spPr>
                <a:xfrm>
                  <a:off x="2811164" y="5041253"/>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FIR_DATA_OUT:</a:t>
                  </a:r>
                  <a:endParaRPr lang="zh-CN" altLang="en-US" sz="2000" b="1" kern="100">
                    <a:solidFill>
                      <a:schemeClr val="tx2">
                        <a:lumMod val="50000"/>
                      </a:schemeClr>
                    </a:solidFill>
                    <a:latin typeface="Consolas" panose="020B0609020204030204" pitchFamily="49" charset="0"/>
                  </a:endParaRPr>
                </a:p>
              </p:txBody>
            </p:sp>
            <p:sp>
              <p:nvSpPr>
                <p:cNvPr id="16" name="矩形 15">
                  <a:extLst>
                    <a:ext uri="{FF2B5EF4-FFF2-40B4-BE49-F238E27FC236}">
                      <a16:creationId xmlns:a16="http://schemas.microsoft.com/office/drawing/2014/main" id="{20E7DAE9-FC67-4845-A22B-6B70972C8075}"/>
                    </a:ext>
                  </a:extLst>
                </p:cNvPr>
                <p:cNvSpPr/>
                <p:nvPr/>
              </p:nvSpPr>
              <p:spPr>
                <a:xfrm>
                  <a:off x="2811163" y="5461534"/>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DATA_Vaild:</a:t>
                  </a:r>
                  <a:endParaRPr lang="zh-CN" altLang="en-US" sz="2000" b="1" kern="100">
                    <a:solidFill>
                      <a:schemeClr val="tx2">
                        <a:lumMod val="50000"/>
                      </a:schemeClr>
                    </a:solidFill>
                    <a:latin typeface="Consolas" panose="020B0609020204030204" pitchFamily="49" charset="0"/>
                  </a:endParaRPr>
                </a:p>
              </p:txBody>
            </p:sp>
          </p:grpSp>
          <p:sp>
            <p:nvSpPr>
              <p:cNvPr id="139" name="矩形 138">
                <a:extLst>
                  <a:ext uri="{FF2B5EF4-FFF2-40B4-BE49-F238E27FC236}">
                    <a16:creationId xmlns:a16="http://schemas.microsoft.com/office/drawing/2014/main" id="{D1E4D78B-5EF0-40D6-9A32-0B2FCEA9DA25}"/>
                  </a:ext>
                </a:extLst>
              </p:cNvPr>
              <p:cNvSpPr/>
              <p:nvPr/>
            </p:nvSpPr>
            <p:spPr>
              <a:xfrm>
                <a:off x="3762365" y="4853394"/>
                <a:ext cx="180975" cy="4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endParaRPr>
              </a:p>
            </p:txBody>
          </p:sp>
        </p:grpSp>
        <p:pic>
          <p:nvPicPr>
            <p:cNvPr id="251" name="图片 250">
              <a:extLst>
                <a:ext uri="{FF2B5EF4-FFF2-40B4-BE49-F238E27FC236}">
                  <a16:creationId xmlns:a16="http://schemas.microsoft.com/office/drawing/2014/main" id="{C8B480C6-AF26-4DFB-A085-86B746E93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33" y="2709159"/>
              <a:ext cx="6920542" cy="3304772"/>
            </a:xfrm>
            <a:prstGeom prst="rect">
              <a:avLst/>
            </a:prstGeom>
          </p:spPr>
        </p:pic>
      </p:grpSp>
      <p:sp>
        <p:nvSpPr>
          <p:cNvPr id="20" name="矩形 19">
            <a:extLst>
              <a:ext uri="{FF2B5EF4-FFF2-40B4-BE49-F238E27FC236}">
                <a16:creationId xmlns:a16="http://schemas.microsoft.com/office/drawing/2014/main" id="{9DB4A584-C0C2-4320-8C87-BCA36753FA2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5" name="矩形: 圆顶角 24">
            <a:extLst>
              <a:ext uri="{FF2B5EF4-FFF2-40B4-BE49-F238E27FC236}">
                <a16:creationId xmlns:a16="http://schemas.microsoft.com/office/drawing/2014/main" id="{B88A3522-BB62-4C3E-9E6E-C5D64A35CDE2}"/>
              </a:ext>
            </a:extLst>
          </p:cNvPr>
          <p:cNvSpPr/>
          <p:nvPr/>
        </p:nvSpPr>
        <p:spPr>
          <a:xfrm rot="16200000">
            <a:off x="-839651" y="1569059"/>
            <a:ext cx="3395385" cy="1716075"/>
          </a:xfrm>
          <a:prstGeom prst="round2SameRect">
            <a:avLst>
              <a:gd name="adj1" fmla="val 1711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6" name="矩形 25">
            <a:extLst>
              <a:ext uri="{FF2B5EF4-FFF2-40B4-BE49-F238E27FC236}">
                <a16:creationId xmlns:a16="http://schemas.microsoft.com/office/drawing/2014/main" id="{2B09E22D-A869-47EC-B4E6-396A4F4BE6A7}"/>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27" name="矩形 26">
            <a:extLst>
              <a:ext uri="{FF2B5EF4-FFF2-40B4-BE49-F238E27FC236}">
                <a16:creationId xmlns:a16="http://schemas.microsoft.com/office/drawing/2014/main" id="{644552C5-1029-469B-9D65-8477DA6E2C7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28" name="矩形 27">
            <a:extLst>
              <a:ext uri="{FF2B5EF4-FFF2-40B4-BE49-F238E27FC236}">
                <a16:creationId xmlns:a16="http://schemas.microsoft.com/office/drawing/2014/main" id="{CA2B3A45-74B2-4AEC-A890-EB8E2F69B11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29" name="组合 28">
            <a:extLst>
              <a:ext uri="{FF2B5EF4-FFF2-40B4-BE49-F238E27FC236}">
                <a16:creationId xmlns:a16="http://schemas.microsoft.com/office/drawing/2014/main" id="{D74D513A-58FB-47A2-82AA-2F712668B1F7}"/>
              </a:ext>
            </a:extLst>
          </p:cNvPr>
          <p:cNvGrpSpPr/>
          <p:nvPr/>
        </p:nvGrpSpPr>
        <p:grpSpPr>
          <a:xfrm>
            <a:off x="432232" y="4493367"/>
            <a:ext cx="798620" cy="798620"/>
            <a:chOff x="6202470" y="4823753"/>
            <a:chExt cx="1396801" cy="1396801"/>
          </a:xfrm>
        </p:grpSpPr>
        <p:sp>
          <p:nvSpPr>
            <p:cNvPr id="30" name="椭圆 29">
              <a:extLst>
                <a:ext uri="{FF2B5EF4-FFF2-40B4-BE49-F238E27FC236}">
                  <a16:creationId xmlns:a16="http://schemas.microsoft.com/office/drawing/2014/main" id="{6E6AEB0A-078A-4BC5-8C15-BE37C8B05FF1}"/>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1" name="椭圆 30">
              <a:extLst>
                <a:ext uri="{FF2B5EF4-FFF2-40B4-BE49-F238E27FC236}">
                  <a16:creationId xmlns:a16="http://schemas.microsoft.com/office/drawing/2014/main" id="{58DAEF0A-A397-4987-A047-4B20266C7A92}"/>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 name="组合 31">
              <a:extLst>
                <a:ext uri="{FF2B5EF4-FFF2-40B4-BE49-F238E27FC236}">
                  <a16:creationId xmlns:a16="http://schemas.microsoft.com/office/drawing/2014/main" id="{0798845F-E8CF-411D-8181-2BBD61DB88C0}"/>
                </a:ext>
              </a:extLst>
            </p:cNvPr>
            <p:cNvGrpSpPr/>
            <p:nvPr/>
          </p:nvGrpSpPr>
          <p:grpSpPr>
            <a:xfrm>
              <a:off x="6556856" y="5133497"/>
              <a:ext cx="688028" cy="777313"/>
              <a:chOff x="1778137" y="1594884"/>
              <a:chExt cx="2956188" cy="3339808"/>
            </a:xfrm>
            <a:solidFill>
              <a:schemeClr val="bg2"/>
            </a:solidFill>
          </p:grpSpPr>
          <p:grpSp>
            <p:nvGrpSpPr>
              <p:cNvPr id="33" name="组合 32">
                <a:extLst>
                  <a:ext uri="{FF2B5EF4-FFF2-40B4-BE49-F238E27FC236}">
                    <a16:creationId xmlns:a16="http://schemas.microsoft.com/office/drawing/2014/main" id="{3F08F30C-8520-430F-AF8C-1CC5D5C273C8}"/>
                  </a:ext>
                </a:extLst>
              </p:cNvPr>
              <p:cNvGrpSpPr/>
              <p:nvPr/>
            </p:nvGrpSpPr>
            <p:grpSpPr>
              <a:xfrm>
                <a:off x="4181432" y="1594884"/>
                <a:ext cx="552893" cy="3339808"/>
                <a:chOff x="4181432" y="1594884"/>
                <a:chExt cx="552893" cy="3339808"/>
              </a:xfrm>
              <a:grpFill/>
            </p:grpSpPr>
            <p:sp>
              <p:nvSpPr>
                <p:cNvPr id="49" name="矩形: 圆角 48">
                  <a:extLst>
                    <a:ext uri="{FF2B5EF4-FFF2-40B4-BE49-F238E27FC236}">
                      <a16:creationId xmlns:a16="http://schemas.microsoft.com/office/drawing/2014/main" id="{47B53046-8FFE-4F3F-BF53-1C2281D3FC60}"/>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A0F83007-25C4-4C27-87C8-490DCABF0EFA}"/>
                    </a:ext>
                  </a:extLst>
                </p:cNvPr>
                <p:cNvGrpSpPr/>
                <p:nvPr/>
              </p:nvGrpSpPr>
              <p:grpSpPr>
                <a:xfrm>
                  <a:off x="4181432" y="3388602"/>
                  <a:ext cx="552893" cy="552893"/>
                  <a:chOff x="4165197" y="3659766"/>
                  <a:chExt cx="552893" cy="552893"/>
                </a:xfrm>
                <a:grpFill/>
              </p:grpSpPr>
              <p:sp>
                <p:nvSpPr>
                  <p:cNvPr id="51" name="圆: 空心 50">
                    <a:extLst>
                      <a:ext uri="{FF2B5EF4-FFF2-40B4-BE49-F238E27FC236}">
                        <a16:creationId xmlns:a16="http://schemas.microsoft.com/office/drawing/2014/main" id="{62DCCE29-ACDE-4B1E-975E-B3034DDC095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a:extLst>
                      <a:ext uri="{FF2B5EF4-FFF2-40B4-BE49-F238E27FC236}">
                        <a16:creationId xmlns:a16="http://schemas.microsoft.com/office/drawing/2014/main" id="{98396E10-50AC-4BA8-B548-FFB14B398A7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4" name="组合 33">
                <a:extLst>
                  <a:ext uri="{FF2B5EF4-FFF2-40B4-BE49-F238E27FC236}">
                    <a16:creationId xmlns:a16="http://schemas.microsoft.com/office/drawing/2014/main" id="{351BBA22-7C45-4EDA-9C76-A75B751E447E}"/>
                  </a:ext>
                </a:extLst>
              </p:cNvPr>
              <p:cNvGrpSpPr/>
              <p:nvPr/>
            </p:nvGrpSpPr>
            <p:grpSpPr>
              <a:xfrm>
                <a:off x="3380333" y="1594884"/>
                <a:ext cx="552893" cy="3339808"/>
                <a:chOff x="3334086" y="1594884"/>
                <a:chExt cx="552893" cy="3339808"/>
              </a:xfrm>
              <a:grpFill/>
            </p:grpSpPr>
            <p:sp>
              <p:nvSpPr>
                <p:cNvPr id="45" name="矩形: 圆角 44">
                  <a:extLst>
                    <a:ext uri="{FF2B5EF4-FFF2-40B4-BE49-F238E27FC236}">
                      <a16:creationId xmlns:a16="http://schemas.microsoft.com/office/drawing/2014/main" id="{2CF92709-9DC8-47D1-8A52-2B942FC31A80}"/>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286F896A-9E99-4551-ABC8-5B2F59DB7751}"/>
                    </a:ext>
                  </a:extLst>
                </p:cNvPr>
                <p:cNvGrpSpPr/>
                <p:nvPr/>
              </p:nvGrpSpPr>
              <p:grpSpPr>
                <a:xfrm>
                  <a:off x="3334086" y="2190899"/>
                  <a:ext cx="552893" cy="552893"/>
                  <a:chOff x="4165197" y="3659766"/>
                  <a:chExt cx="552893" cy="552893"/>
                </a:xfrm>
                <a:grpFill/>
              </p:grpSpPr>
              <p:sp>
                <p:nvSpPr>
                  <p:cNvPr id="47" name="圆: 空心 46">
                    <a:extLst>
                      <a:ext uri="{FF2B5EF4-FFF2-40B4-BE49-F238E27FC236}">
                        <a16:creationId xmlns:a16="http://schemas.microsoft.com/office/drawing/2014/main" id="{5672C21C-F6E7-40AC-BB12-B3238DC41931}"/>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a:extLst>
                      <a:ext uri="{FF2B5EF4-FFF2-40B4-BE49-F238E27FC236}">
                        <a16:creationId xmlns:a16="http://schemas.microsoft.com/office/drawing/2014/main" id="{D87628FE-FDE6-4537-9697-757403B4F7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D9C4AC48-81FE-425D-B7BC-C51C43C8842C}"/>
                  </a:ext>
                </a:extLst>
              </p:cNvPr>
              <p:cNvGrpSpPr/>
              <p:nvPr/>
            </p:nvGrpSpPr>
            <p:grpSpPr>
              <a:xfrm>
                <a:off x="2579235" y="1594884"/>
                <a:ext cx="552893" cy="3339808"/>
                <a:chOff x="2550926" y="1594884"/>
                <a:chExt cx="552893" cy="3339808"/>
              </a:xfrm>
              <a:grpFill/>
            </p:grpSpPr>
            <p:sp>
              <p:nvSpPr>
                <p:cNvPr id="41" name="矩形: 圆角 40">
                  <a:extLst>
                    <a:ext uri="{FF2B5EF4-FFF2-40B4-BE49-F238E27FC236}">
                      <a16:creationId xmlns:a16="http://schemas.microsoft.com/office/drawing/2014/main" id="{79AFB1F5-AE13-4159-897E-06CDE9EE51E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398FA1EF-23F9-4930-B00F-E0EDF4464E8F}"/>
                    </a:ext>
                  </a:extLst>
                </p:cNvPr>
                <p:cNvGrpSpPr/>
                <p:nvPr/>
              </p:nvGrpSpPr>
              <p:grpSpPr>
                <a:xfrm>
                  <a:off x="2550926" y="3936212"/>
                  <a:ext cx="552893" cy="552893"/>
                  <a:chOff x="4165197" y="3659766"/>
                  <a:chExt cx="552893" cy="552893"/>
                </a:xfrm>
                <a:grpFill/>
              </p:grpSpPr>
              <p:sp>
                <p:nvSpPr>
                  <p:cNvPr id="43" name="圆: 空心 42">
                    <a:extLst>
                      <a:ext uri="{FF2B5EF4-FFF2-40B4-BE49-F238E27FC236}">
                        <a16:creationId xmlns:a16="http://schemas.microsoft.com/office/drawing/2014/main" id="{BED17370-913D-4E70-99A3-D5ED598995F0}"/>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a:extLst>
                      <a:ext uri="{FF2B5EF4-FFF2-40B4-BE49-F238E27FC236}">
                        <a16:creationId xmlns:a16="http://schemas.microsoft.com/office/drawing/2014/main" id="{731517AE-0AC0-4CC8-B81C-F8BE81AD5A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732CFFCE-81E7-4000-9B42-473129FAC3E7}"/>
                  </a:ext>
                </a:extLst>
              </p:cNvPr>
              <p:cNvGrpSpPr/>
              <p:nvPr/>
            </p:nvGrpSpPr>
            <p:grpSpPr>
              <a:xfrm>
                <a:off x="1778137" y="1594884"/>
                <a:ext cx="552893" cy="3339808"/>
                <a:chOff x="1778137" y="1594884"/>
                <a:chExt cx="552893" cy="3339808"/>
              </a:xfrm>
              <a:grpFill/>
            </p:grpSpPr>
            <p:sp>
              <p:nvSpPr>
                <p:cNvPr id="37" name="矩形: 圆角 36">
                  <a:extLst>
                    <a:ext uri="{FF2B5EF4-FFF2-40B4-BE49-F238E27FC236}">
                      <a16:creationId xmlns:a16="http://schemas.microsoft.com/office/drawing/2014/main" id="{CF969064-3811-4134-83C5-81B9783390BE}"/>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28AFBE84-0386-42B5-9075-906B842F12F4}"/>
                    </a:ext>
                  </a:extLst>
                </p:cNvPr>
                <p:cNvGrpSpPr/>
                <p:nvPr/>
              </p:nvGrpSpPr>
              <p:grpSpPr>
                <a:xfrm>
                  <a:off x="1778137" y="2970748"/>
                  <a:ext cx="552893" cy="552893"/>
                  <a:chOff x="4165197" y="3659766"/>
                  <a:chExt cx="552893" cy="552893"/>
                </a:xfrm>
                <a:grpFill/>
              </p:grpSpPr>
              <p:sp>
                <p:nvSpPr>
                  <p:cNvPr id="39" name="圆: 空心 38">
                    <a:extLst>
                      <a:ext uri="{FF2B5EF4-FFF2-40B4-BE49-F238E27FC236}">
                        <a16:creationId xmlns:a16="http://schemas.microsoft.com/office/drawing/2014/main" id="{398ED269-72E8-4BDB-9F06-821DA69DB4F8}"/>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56188E93-D117-4CC1-B6BF-B1131357F7C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3" name="组合 52">
            <a:extLst>
              <a:ext uri="{FF2B5EF4-FFF2-40B4-BE49-F238E27FC236}">
                <a16:creationId xmlns:a16="http://schemas.microsoft.com/office/drawing/2014/main" id="{D5BEBD5E-EE18-4FD0-AEFD-127CC2D7D18C}"/>
              </a:ext>
            </a:extLst>
          </p:cNvPr>
          <p:cNvGrpSpPr/>
          <p:nvPr/>
        </p:nvGrpSpPr>
        <p:grpSpPr>
          <a:xfrm>
            <a:off x="432232" y="1051813"/>
            <a:ext cx="798620" cy="798620"/>
            <a:chOff x="6202469" y="1149817"/>
            <a:chExt cx="1396801" cy="1396801"/>
          </a:xfrm>
        </p:grpSpPr>
        <p:sp>
          <p:nvSpPr>
            <p:cNvPr id="54" name="椭圆 53">
              <a:extLst>
                <a:ext uri="{FF2B5EF4-FFF2-40B4-BE49-F238E27FC236}">
                  <a16:creationId xmlns:a16="http://schemas.microsoft.com/office/drawing/2014/main" id="{4A36BC07-5A9A-4671-AD32-8AC1991D98F4}"/>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5" name="组合 54">
              <a:extLst>
                <a:ext uri="{FF2B5EF4-FFF2-40B4-BE49-F238E27FC236}">
                  <a16:creationId xmlns:a16="http://schemas.microsoft.com/office/drawing/2014/main" id="{60171C32-F2D3-4EF5-A642-50269038826D}"/>
                </a:ext>
              </a:extLst>
            </p:cNvPr>
            <p:cNvGrpSpPr/>
            <p:nvPr/>
          </p:nvGrpSpPr>
          <p:grpSpPr>
            <a:xfrm>
              <a:off x="6254856" y="1202204"/>
              <a:ext cx="1292027" cy="1292027"/>
              <a:chOff x="5957043" y="3079367"/>
              <a:chExt cx="1292027" cy="1292027"/>
            </a:xfrm>
          </p:grpSpPr>
          <p:sp>
            <p:nvSpPr>
              <p:cNvPr id="56" name="椭圆 55">
                <a:extLst>
                  <a:ext uri="{FF2B5EF4-FFF2-40B4-BE49-F238E27FC236}">
                    <a16:creationId xmlns:a16="http://schemas.microsoft.com/office/drawing/2014/main" id="{ABE9A2A4-9CBD-4606-8811-0DA76E1785AF}"/>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7" name="组合 56">
                <a:extLst>
                  <a:ext uri="{FF2B5EF4-FFF2-40B4-BE49-F238E27FC236}">
                    <a16:creationId xmlns:a16="http://schemas.microsoft.com/office/drawing/2014/main" id="{93DFA232-6E6F-48E9-B89C-2DECD981EB8C}"/>
                  </a:ext>
                </a:extLst>
              </p:cNvPr>
              <p:cNvGrpSpPr/>
              <p:nvPr/>
            </p:nvGrpSpPr>
            <p:grpSpPr>
              <a:xfrm>
                <a:off x="6168541" y="3383390"/>
                <a:ext cx="869030" cy="696491"/>
                <a:chOff x="6086605" y="3424316"/>
                <a:chExt cx="986769" cy="790854"/>
              </a:xfrm>
              <a:solidFill>
                <a:schemeClr val="bg2"/>
              </a:solidFill>
            </p:grpSpPr>
            <p:grpSp>
              <p:nvGrpSpPr>
                <p:cNvPr id="58" name="组合 57">
                  <a:extLst>
                    <a:ext uri="{FF2B5EF4-FFF2-40B4-BE49-F238E27FC236}">
                      <a16:creationId xmlns:a16="http://schemas.microsoft.com/office/drawing/2014/main" id="{7C9D1F48-A9F6-4730-BE03-B904B908F58E}"/>
                    </a:ext>
                  </a:extLst>
                </p:cNvPr>
                <p:cNvGrpSpPr/>
                <p:nvPr/>
              </p:nvGrpSpPr>
              <p:grpSpPr>
                <a:xfrm>
                  <a:off x="6086605" y="3424316"/>
                  <a:ext cx="986769" cy="537075"/>
                  <a:chOff x="10442876" y="1471782"/>
                  <a:chExt cx="390140" cy="212344"/>
                </a:xfrm>
                <a:grpFill/>
              </p:grpSpPr>
              <p:sp>
                <p:nvSpPr>
                  <p:cNvPr id="60" name="闪电形 59">
                    <a:extLst>
                      <a:ext uri="{FF2B5EF4-FFF2-40B4-BE49-F238E27FC236}">
                        <a16:creationId xmlns:a16="http://schemas.microsoft.com/office/drawing/2014/main" id="{1CED450F-B954-4B6F-9119-96CAF6A8005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闪电形 60">
                    <a:extLst>
                      <a:ext uri="{FF2B5EF4-FFF2-40B4-BE49-F238E27FC236}">
                        <a16:creationId xmlns:a16="http://schemas.microsoft.com/office/drawing/2014/main" id="{393AB968-F3B4-40EA-A569-58944EF4131F}"/>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闪电形 61">
                    <a:extLst>
                      <a:ext uri="{FF2B5EF4-FFF2-40B4-BE49-F238E27FC236}">
                        <a16:creationId xmlns:a16="http://schemas.microsoft.com/office/drawing/2014/main" id="{65784961-4F54-4D2A-B3CE-7A430A238673}"/>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a:extLst>
                    <a:ext uri="{FF2B5EF4-FFF2-40B4-BE49-F238E27FC236}">
                      <a16:creationId xmlns:a16="http://schemas.microsoft.com/office/drawing/2014/main" id="{E5235421-34B8-4B08-8F74-2FF24177146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3" name="组合 62">
            <a:extLst>
              <a:ext uri="{FF2B5EF4-FFF2-40B4-BE49-F238E27FC236}">
                <a16:creationId xmlns:a16="http://schemas.microsoft.com/office/drawing/2014/main" id="{66A53A20-D0A6-4D9A-9B16-A0ED1294B2BC}"/>
              </a:ext>
            </a:extLst>
          </p:cNvPr>
          <p:cNvGrpSpPr/>
          <p:nvPr/>
        </p:nvGrpSpPr>
        <p:grpSpPr>
          <a:xfrm>
            <a:off x="432232" y="2772590"/>
            <a:ext cx="798620" cy="798620"/>
            <a:chOff x="6202469" y="2986785"/>
            <a:chExt cx="1396801" cy="1396801"/>
          </a:xfrm>
        </p:grpSpPr>
        <p:sp>
          <p:nvSpPr>
            <p:cNvPr id="64" name="椭圆 63">
              <a:extLst>
                <a:ext uri="{FF2B5EF4-FFF2-40B4-BE49-F238E27FC236}">
                  <a16:creationId xmlns:a16="http://schemas.microsoft.com/office/drawing/2014/main" id="{88593F7E-B7A9-4F72-9476-1E14E1FCF81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5" name="椭圆 64">
              <a:extLst>
                <a:ext uri="{FF2B5EF4-FFF2-40B4-BE49-F238E27FC236}">
                  <a16:creationId xmlns:a16="http://schemas.microsoft.com/office/drawing/2014/main" id="{CD197EA2-89D7-4329-B716-09EA314085BD}"/>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6" name="组合 65">
              <a:extLst>
                <a:ext uri="{FF2B5EF4-FFF2-40B4-BE49-F238E27FC236}">
                  <a16:creationId xmlns:a16="http://schemas.microsoft.com/office/drawing/2014/main" id="{40B13543-5DD3-468C-9EE9-BAE5375F78B5}"/>
                </a:ext>
              </a:extLst>
            </p:cNvPr>
            <p:cNvGrpSpPr/>
            <p:nvPr/>
          </p:nvGrpSpPr>
          <p:grpSpPr>
            <a:xfrm>
              <a:off x="6356584" y="3157398"/>
              <a:ext cx="1088571" cy="1055575"/>
              <a:chOff x="8443229" y="2080579"/>
              <a:chExt cx="442345" cy="428937"/>
            </a:xfrm>
          </p:grpSpPr>
          <p:sp>
            <p:nvSpPr>
              <p:cNvPr id="68" name="空心弧 67">
                <a:extLst>
                  <a:ext uri="{FF2B5EF4-FFF2-40B4-BE49-F238E27FC236}">
                    <a16:creationId xmlns:a16="http://schemas.microsoft.com/office/drawing/2014/main" id="{6AA3341D-F20D-4937-BEAA-FDD0BE808BAD}"/>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空心弧 68">
                <a:extLst>
                  <a:ext uri="{FF2B5EF4-FFF2-40B4-BE49-F238E27FC236}">
                    <a16:creationId xmlns:a16="http://schemas.microsoft.com/office/drawing/2014/main" id="{DE7A83E5-5EAD-4535-9920-7DC078597454}"/>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a:extLst>
                  <a:ext uri="{FF2B5EF4-FFF2-40B4-BE49-F238E27FC236}">
                    <a16:creationId xmlns:a16="http://schemas.microsoft.com/office/drawing/2014/main" id="{3A45E842-15CB-4C2A-B376-5103C8A6636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7" name="椭圆 66">
              <a:extLst>
                <a:ext uri="{FF2B5EF4-FFF2-40B4-BE49-F238E27FC236}">
                  <a16:creationId xmlns:a16="http://schemas.microsoft.com/office/drawing/2014/main" id="{790DE514-8AEA-4751-B307-ABDF975B46B0}"/>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矩形 71">
            <a:extLst>
              <a:ext uri="{FF2B5EF4-FFF2-40B4-BE49-F238E27FC236}">
                <a16:creationId xmlns:a16="http://schemas.microsoft.com/office/drawing/2014/main" id="{59E4463D-2870-4D13-9203-289B1E04F04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 name="矩形 2">
            <a:extLst>
              <a:ext uri="{FF2B5EF4-FFF2-40B4-BE49-F238E27FC236}">
                <a16:creationId xmlns:a16="http://schemas.microsoft.com/office/drawing/2014/main" id="{80B5CB8B-A177-496E-8972-3B60CAC647FB}"/>
              </a:ext>
            </a:extLst>
          </p:cNvPr>
          <p:cNvSpPr/>
          <p:nvPr/>
        </p:nvSpPr>
        <p:spPr>
          <a:xfrm>
            <a:off x="1706003" y="5728811"/>
            <a:ext cx="10458529" cy="369332"/>
          </a:xfrm>
          <a:prstGeom prst="rect">
            <a:avLst/>
          </a:prstGeom>
        </p:spPr>
        <p:txBody>
          <a:bodyPr wrap="square">
            <a:spAutoFit/>
          </a:bodyPr>
          <a:lstStyle/>
          <a:p>
            <a:pPr algn="ctr"/>
            <a:r>
              <a:rPr lang="zh-CN" altLang="en-US">
                <a:solidFill>
                  <a:schemeClr val="bg1"/>
                </a:solidFill>
                <a:effectLst>
                  <a:outerShdw blurRad="38100" dist="38100" dir="2700000" algn="tl">
                    <a:srgbClr val="000000">
                      <a:alpha val="43137"/>
                    </a:srgbClr>
                  </a:outerShdw>
                </a:effectLst>
                <a:latin typeface="+mj-ea"/>
              </a:rPr>
              <a:t>数字中频信号解调测试</a:t>
            </a:r>
            <a:endParaRPr lang="en-US" altLang="zh-CN">
              <a:solidFill>
                <a:schemeClr val="bg1"/>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397852735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8C5051E-B12D-4701-85F1-7C3843E73B52}"/>
              </a:ext>
            </a:extLst>
          </p:cNvPr>
          <p:cNvPicPr>
            <a:picLocks noChangeAspect="1"/>
          </p:cNvPicPr>
          <p:nvPr/>
        </p:nvPicPr>
        <p:blipFill>
          <a:blip r:embed="rId3"/>
          <a:stretch>
            <a:fillRect/>
          </a:stretch>
        </p:blipFill>
        <p:spPr>
          <a:xfrm>
            <a:off x="5578747" y="4685879"/>
            <a:ext cx="2852872" cy="2028183"/>
          </a:xfrm>
          <a:prstGeom prst="rect">
            <a:avLst/>
          </a:prstGeom>
        </p:spPr>
      </p:pic>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41FCB49B-EADA-4C51-8A7B-9AD69671CA9F}"/>
              </a:ext>
            </a:extLst>
          </p:cNvPr>
          <p:cNvGrpSpPr/>
          <p:nvPr/>
        </p:nvGrpSpPr>
        <p:grpSpPr>
          <a:xfrm>
            <a:off x="2088355" y="739218"/>
            <a:ext cx="9986911" cy="4261839"/>
            <a:chOff x="2088355" y="853272"/>
            <a:chExt cx="9986911" cy="4261839"/>
          </a:xfrm>
        </p:grpSpPr>
        <p:grpSp>
          <p:nvGrpSpPr>
            <p:cNvPr id="3" name="组合 2">
              <a:extLst>
                <a:ext uri="{FF2B5EF4-FFF2-40B4-BE49-F238E27FC236}">
                  <a16:creationId xmlns:a16="http://schemas.microsoft.com/office/drawing/2014/main" id="{34924446-14F3-41DD-AA1D-57E690D16EFA}"/>
                </a:ext>
              </a:extLst>
            </p:cNvPr>
            <p:cNvGrpSpPr/>
            <p:nvPr/>
          </p:nvGrpSpPr>
          <p:grpSpPr>
            <a:xfrm>
              <a:off x="4078415" y="853272"/>
              <a:ext cx="6252316" cy="4261839"/>
              <a:chOff x="3993266" y="949011"/>
              <a:chExt cx="6726985" cy="4261839"/>
            </a:xfrm>
          </p:grpSpPr>
          <p:grpSp>
            <p:nvGrpSpPr>
              <p:cNvPr id="53" name="组合 52">
                <a:extLst>
                  <a:ext uri="{FF2B5EF4-FFF2-40B4-BE49-F238E27FC236}">
                    <a16:creationId xmlns:a16="http://schemas.microsoft.com/office/drawing/2014/main" id="{D824D8B7-278A-4552-8F11-494F7C417ACA}"/>
                  </a:ext>
                </a:extLst>
              </p:cNvPr>
              <p:cNvGrpSpPr/>
              <p:nvPr/>
            </p:nvGrpSpPr>
            <p:grpSpPr>
              <a:xfrm>
                <a:off x="6963724" y="966668"/>
                <a:ext cx="370008" cy="4244182"/>
                <a:chOff x="6232572" y="1682319"/>
                <a:chExt cx="764469" cy="5104806"/>
              </a:xfrm>
            </p:grpSpPr>
            <p:grpSp>
              <p:nvGrpSpPr>
                <p:cNvPr id="54" name="组合 53">
                  <a:extLst>
                    <a:ext uri="{FF2B5EF4-FFF2-40B4-BE49-F238E27FC236}">
                      <a16:creationId xmlns:a16="http://schemas.microsoft.com/office/drawing/2014/main" id="{C3F41C07-2BA0-42D0-BAB5-F0E4F1879C4F}"/>
                    </a:ext>
                  </a:extLst>
                </p:cNvPr>
                <p:cNvGrpSpPr/>
                <p:nvPr/>
              </p:nvGrpSpPr>
              <p:grpSpPr>
                <a:xfrm>
                  <a:off x="6232574" y="1682319"/>
                  <a:ext cx="764467" cy="4830333"/>
                  <a:chOff x="6276105" y="1726393"/>
                  <a:chExt cx="764467" cy="4830333"/>
                </a:xfrm>
              </p:grpSpPr>
              <p:sp>
                <p:nvSpPr>
                  <p:cNvPr id="59" name="矩形 58">
                    <a:extLst>
                      <a:ext uri="{FF2B5EF4-FFF2-40B4-BE49-F238E27FC236}">
                        <a16:creationId xmlns:a16="http://schemas.microsoft.com/office/drawing/2014/main" id="{08F2D9DC-1D05-4BCB-98D7-E0FB61700ACF}"/>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60" name="矩形 59">
                    <a:extLst>
                      <a:ext uri="{FF2B5EF4-FFF2-40B4-BE49-F238E27FC236}">
                        <a16:creationId xmlns:a16="http://schemas.microsoft.com/office/drawing/2014/main" id="{D01763F8-0D04-4E8A-88E7-CEF7DB0475E2}"/>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61" name="矩形 60">
                    <a:extLst>
                      <a:ext uri="{FF2B5EF4-FFF2-40B4-BE49-F238E27FC236}">
                        <a16:creationId xmlns:a16="http://schemas.microsoft.com/office/drawing/2014/main" id="{2687D03B-056D-46EF-82DC-12D0B926098D}"/>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62" name="矩形 61">
                    <a:extLst>
                      <a:ext uri="{FF2B5EF4-FFF2-40B4-BE49-F238E27FC236}">
                        <a16:creationId xmlns:a16="http://schemas.microsoft.com/office/drawing/2014/main" id="{8BDBEB03-EF02-43E6-ABF6-D5BB2523961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55" name="箭头: V 形 54">
                  <a:extLst>
                    <a:ext uri="{FF2B5EF4-FFF2-40B4-BE49-F238E27FC236}">
                      <a16:creationId xmlns:a16="http://schemas.microsoft.com/office/drawing/2014/main" id="{318C2682-0B17-4C16-80B5-7AA9E2C731AE}"/>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6" name="箭头: V 形 55">
                  <a:extLst>
                    <a:ext uri="{FF2B5EF4-FFF2-40B4-BE49-F238E27FC236}">
                      <a16:creationId xmlns:a16="http://schemas.microsoft.com/office/drawing/2014/main" id="{C9E80A7D-6689-4B1B-AFD1-30B762017F3C}"/>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7" name="箭头: V 形 56">
                  <a:extLst>
                    <a:ext uri="{FF2B5EF4-FFF2-40B4-BE49-F238E27FC236}">
                      <a16:creationId xmlns:a16="http://schemas.microsoft.com/office/drawing/2014/main" id="{C4BC85FB-5806-43B2-B456-09F34EED9679}"/>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8" name="箭头: 五边形 57">
                  <a:extLst>
                    <a:ext uri="{FF2B5EF4-FFF2-40B4-BE49-F238E27FC236}">
                      <a16:creationId xmlns:a16="http://schemas.microsoft.com/office/drawing/2014/main" id="{222FD9AC-80F1-444B-B1BC-D6B8D746656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sp>
            <p:nvSpPr>
              <p:cNvPr id="65" name="矩形 64">
                <a:extLst>
                  <a:ext uri="{FF2B5EF4-FFF2-40B4-BE49-F238E27FC236}">
                    <a16:creationId xmlns:a16="http://schemas.microsoft.com/office/drawing/2014/main" id="{BCBAC26B-772D-49A7-AC1A-B403C098FC3B}"/>
                  </a:ext>
                </a:extLst>
              </p:cNvPr>
              <p:cNvSpPr/>
              <p:nvPr/>
            </p:nvSpPr>
            <p:spPr>
              <a:xfrm>
                <a:off x="4002651" y="1013278"/>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66" name="矩形 65">
                <a:extLst>
                  <a:ext uri="{FF2B5EF4-FFF2-40B4-BE49-F238E27FC236}">
                    <a16:creationId xmlns:a16="http://schemas.microsoft.com/office/drawing/2014/main" id="{3D40B651-19C1-4DAF-8F32-9556099D88C1}"/>
                  </a:ext>
                </a:extLst>
              </p:cNvPr>
              <p:cNvSpPr/>
              <p:nvPr/>
            </p:nvSpPr>
            <p:spPr>
              <a:xfrm>
                <a:off x="4002651" y="2467358"/>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67" name="矩形 66">
                <a:extLst>
                  <a:ext uri="{FF2B5EF4-FFF2-40B4-BE49-F238E27FC236}">
                    <a16:creationId xmlns:a16="http://schemas.microsoft.com/office/drawing/2014/main" id="{4440FF69-0424-4A7B-BB4B-DF355404ADD7}"/>
                  </a:ext>
                </a:extLst>
              </p:cNvPr>
              <p:cNvSpPr/>
              <p:nvPr/>
            </p:nvSpPr>
            <p:spPr>
              <a:xfrm>
                <a:off x="3993267" y="3369823"/>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68" name="矩形 67">
                <a:extLst>
                  <a:ext uri="{FF2B5EF4-FFF2-40B4-BE49-F238E27FC236}">
                    <a16:creationId xmlns:a16="http://schemas.microsoft.com/office/drawing/2014/main" id="{214CE4C6-69D2-484D-860C-FF26626C0900}"/>
                  </a:ext>
                </a:extLst>
              </p:cNvPr>
              <p:cNvSpPr/>
              <p:nvPr/>
            </p:nvSpPr>
            <p:spPr>
              <a:xfrm>
                <a:off x="3993266" y="4343827"/>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69" name="矩形 68">
                <a:extLst>
                  <a:ext uri="{FF2B5EF4-FFF2-40B4-BE49-F238E27FC236}">
                    <a16:creationId xmlns:a16="http://schemas.microsoft.com/office/drawing/2014/main" id="{3636EAC7-B3FF-4E4E-842C-3C7695CB9416}"/>
                  </a:ext>
                </a:extLst>
              </p:cNvPr>
              <p:cNvSpPr/>
              <p:nvPr/>
            </p:nvSpPr>
            <p:spPr>
              <a:xfrm>
                <a:off x="7453755" y="949011"/>
                <a:ext cx="3159211"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70" name="矩形 69">
                <a:extLst>
                  <a:ext uri="{FF2B5EF4-FFF2-40B4-BE49-F238E27FC236}">
                    <a16:creationId xmlns:a16="http://schemas.microsoft.com/office/drawing/2014/main" id="{5978D895-8FA0-40EB-ABE4-1F1854AB2937}"/>
                  </a:ext>
                </a:extLst>
              </p:cNvPr>
              <p:cNvSpPr/>
              <p:nvPr/>
            </p:nvSpPr>
            <p:spPr>
              <a:xfrm>
                <a:off x="7444371" y="2448434"/>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71" name="矩形 70">
                <a:extLst>
                  <a:ext uri="{FF2B5EF4-FFF2-40B4-BE49-F238E27FC236}">
                    <a16:creationId xmlns:a16="http://schemas.microsoft.com/office/drawing/2014/main" id="{B889313C-3BA4-4FC0-8160-3A7F1A23143C}"/>
                  </a:ext>
                </a:extLst>
              </p:cNvPr>
              <p:cNvSpPr/>
              <p:nvPr/>
            </p:nvSpPr>
            <p:spPr>
              <a:xfrm>
                <a:off x="7453755" y="3410280"/>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72" name="矩形 71">
                <a:extLst>
                  <a:ext uri="{FF2B5EF4-FFF2-40B4-BE49-F238E27FC236}">
                    <a16:creationId xmlns:a16="http://schemas.microsoft.com/office/drawing/2014/main" id="{1ED17357-AD80-4D28-9362-28BEF54CECE6}"/>
                  </a:ext>
                </a:extLst>
              </p:cNvPr>
              <p:cNvSpPr/>
              <p:nvPr/>
            </p:nvSpPr>
            <p:spPr>
              <a:xfrm>
                <a:off x="7453755" y="4343825"/>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sp>
          <p:nvSpPr>
            <p:cNvPr id="77" name="文本框 76">
              <a:extLst>
                <a:ext uri="{FF2B5EF4-FFF2-40B4-BE49-F238E27FC236}">
                  <a16:creationId xmlns:a16="http://schemas.microsoft.com/office/drawing/2014/main" id="{30BBA88C-7B80-439B-B125-1736F5728DAF}"/>
                </a:ext>
              </a:extLst>
            </p:cNvPr>
            <p:cNvSpPr txBox="1"/>
            <p:nvPr/>
          </p:nvSpPr>
          <p:spPr>
            <a:xfrm>
              <a:off x="9387156" y="1847281"/>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grpSp>
          <p:nvGrpSpPr>
            <p:cNvPr id="4" name="组合 3">
              <a:extLst>
                <a:ext uri="{FF2B5EF4-FFF2-40B4-BE49-F238E27FC236}">
                  <a16:creationId xmlns:a16="http://schemas.microsoft.com/office/drawing/2014/main" id="{68EF7017-E714-42EA-9BE7-E4EE0AAB4142}"/>
                </a:ext>
              </a:extLst>
            </p:cNvPr>
            <p:cNvGrpSpPr/>
            <p:nvPr/>
          </p:nvGrpSpPr>
          <p:grpSpPr>
            <a:xfrm>
              <a:off x="9976153" y="2253665"/>
              <a:ext cx="1510116" cy="2612959"/>
              <a:chOff x="9976153" y="2304861"/>
              <a:chExt cx="1510116" cy="2612959"/>
            </a:xfrm>
          </p:grpSpPr>
          <p:sp>
            <p:nvSpPr>
              <p:cNvPr id="76" name="矩形: 圆角 75">
                <a:extLst>
                  <a:ext uri="{FF2B5EF4-FFF2-40B4-BE49-F238E27FC236}">
                    <a16:creationId xmlns:a16="http://schemas.microsoft.com/office/drawing/2014/main" id="{FA0C676D-8DFD-4ACE-A5F2-F07944A23C01}"/>
                  </a:ext>
                </a:extLst>
              </p:cNvPr>
              <p:cNvSpPr/>
              <p:nvPr/>
            </p:nvSpPr>
            <p:spPr>
              <a:xfrm>
                <a:off x="9976153" y="2304861"/>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78" name="Picture 2" descr="linux çå¾åç»æ">
                <a:extLst>
                  <a:ext uri="{FF2B5EF4-FFF2-40B4-BE49-F238E27FC236}">
                    <a16:creationId xmlns:a16="http://schemas.microsoft.com/office/drawing/2014/main" id="{7CC1FCEB-FBB5-4C46-BF81-4320451408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10147106" y="3781522"/>
                <a:ext cx="1229714" cy="664709"/>
              </a:xfrm>
              <a:prstGeom prst="rect">
                <a:avLst/>
              </a:prstGeom>
              <a:noFill/>
              <a:ln w="12700">
                <a:noFill/>
                <a:tailEnd type="stealth"/>
              </a:ln>
              <a:extLst/>
            </p:spPr>
          </p:pic>
          <p:pic>
            <p:nvPicPr>
              <p:cNvPr id="79" name="Picture 4" descr="arm logo çå¾åç»æ">
                <a:extLst>
                  <a:ext uri="{FF2B5EF4-FFF2-40B4-BE49-F238E27FC236}">
                    <a16:creationId xmlns:a16="http://schemas.microsoft.com/office/drawing/2014/main" id="{FC87D0E8-71D3-4395-B6FE-07E713583CE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10216071" y="2776211"/>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5EF77C7D-351E-4147-B84B-1D376D569539}"/>
                </a:ext>
              </a:extLst>
            </p:cNvPr>
            <p:cNvGrpSpPr/>
            <p:nvPr/>
          </p:nvGrpSpPr>
          <p:grpSpPr>
            <a:xfrm>
              <a:off x="2392343" y="2253665"/>
              <a:ext cx="1584819" cy="2612959"/>
              <a:chOff x="2392343" y="2202468"/>
              <a:chExt cx="1584819" cy="2612959"/>
            </a:xfrm>
          </p:grpSpPr>
          <p:sp>
            <p:nvSpPr>
              <p:cNvPr id="81" name="矩形: 圆角 80">
                <a:extLst>
                  <a:ext uri="{FF2B5EF4-FFF2-40B4-BE49-F238E27FC236}">
                    <a16:creationId xmlns:a16="http://schemas.microsoft.com/office/drawing/2014/main" id="{DC49A8D4-DAD7-4BBB-9514-D1E0ACB44AE1}"/>
                  </a:ext>
                </a:extLst>
              </p:cNvPr>
              <p:cNvSpPr/>
              <p:nvPr/>
            </p:nvSpPr>
            <p:spPr>
              <a:xfrm>
                <a:off x="2398942" y="2202468"/>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82" name="Picture 2" descr="æ¥çæºå¾å">
                <a:extLst>
                  <a:ext uri="{FF2B5EF4-FFF2-40B4-BE49-F238E27FC236}">
                    <a16:creationId xmlns:a16="http://schemas.microsoft.com/office/drawing/2014/main" id="{8FBCE8CB-773C-4DFE-BF9C-32C31400F4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2343" y="3768551"/>
                <a:ext cx="1584819" cy="626658"/>
              </a:xfrm>
              <a:prstGeom prst="rect">
                <a:avLst/>
              </a:prstGeom>
              <a:noFill/>
              <a:ln w="12700">
                <a:noFill/>
                <a:tailEnd type="stealth"/>
              </a:ln>
            </p:spPr>
          </p:pic>
          <p:pic>
            <p:nvPicPr>
              <p:cNvPr id="83" name="Picture 4" descr="æ¥çæºå¾å">
                <a:extLst>
                  <a:ext uri="{FF2B5EF4-FFF2-40B4-BE49-F238E27FC236}">
                    <a16:creationId xmlns:a16="http://schemas.microsoft.com/office/drawing/2014/main" id="{F8DD1506-BBB2-4B9B-A7AA-7F6398D623A4}"/>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2663662" y="2370322"/>
                <a:ext cx="1042180" cy="875188"/>
              </a:xfrm>
              <a:prstGeom prst="rect">
                <a:avLst/>
              </a:prstGeom>
              <a:noFill/>
              <a:ln w="12700">
                <a:noFill/>
                <a:tailEnd type="stealth"/>
              </a:ln>
            </p:spPr>
          </p:pic>
        </p:grpSp>
        <p:sp>
          <p:nvSpPr>
            <p:cNvPr id="84" name="文本框 83">
              <a:extLst>
                <a:ext uri="{FF2B5EF4-FFF2-40B4-BE49-F238E27FC236}">
                  <a16:creationId xmlns:a16="http://schemas.microsoft.com/office/drawing/2014/main" id="{AD794248-6846-4BCD-B70B-404B7DBC8DA7}"/>
                </a:ext>
              </a:extLst>
            </p:cNvPr>
            <p:cNvSpPr txBox="1"/>
            <p:nvPr/>
          </p:nvSpPr>
          <p:spPr>
            <a:xfrm>
              <a:off x="2088355" y="1847281"/>
              <a:ext cx="2068361" cy="307417"/>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grpSp>
      <p:sp>
        <p:nvSpPr>
          <p:cNvPr id="2" name="矩形 1">
            <a:extLst>
              <a:ext uri="{FF2B5EF4-FFF2-40B4-BE49-F238E27FC236}">
                <a16:creationId xmlns:a16="http://schemas.microsoft.com/office/drawing/2014/main" id="{07D5AF17-D509-4778-9DF0-F2995A826522}"/>
              </a:ext>
            </a:extLst>
          </p:cNvPr>
          <p:cNvSpPr/>
          <p:nvPr/>
        </p:nvSpPr>
        <p:spPr>
          <a:xfrm>
            <a:off x="9237345" y="39757"/>
            <a:ext cx="2954655" cy="369332"/>
          </a:xfrm>
          <a:prstGeom prst="rect">
            <a:avLst/>
          </a:prstGeom>
        </p:spPr>
        <p:txBody>
          <a:bodyPr wrap="none">
            <a:spAutoFit/>
          </a:bodyPr>
          <a:lstStyle/>
          <a:p>
            <a:pPr algn="ctr"/>
            <a:r>
              <a:rPr lang="zh-CN" altLang="en-US">
                <a:solidFill>
                  <a:schemeClr val="bg1"/>
                </a:solidFill>
                <a:latin typeface="+mj-ea"/>
              </a:rPr>
              <a:t>控制系统的设计工具和流程</a:t>
            </a:r>
          </a:p>
        </p:txBody>
      </p:sp>
    </p:spTree>
    <p:extLst>
      <p:ext uri="{BB962C8B-B14F-4D97-AF65-F5344CB8AC3E}">
        <p14:creationId xmlns:p14="http://schemas.microsoft.com/office/powerpoint/2010/main" val="3802912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dirty="0">
              <a:effectLst>
                <a:outerShdw blurRad="38100" dist="38100" dir="2700000" algn="tl">
                  <a:srgbClr val="000000">
                    <a:alpha val="43137"/>
                  </a:srgbClr>
                </a:outerShdw>
              </a:effectLst>
              <a:latin typeface="+mj-ea"/>
              <a:ea typeface="+mj-ea"/>
            </a:endParaRPr>
          </a:p>
          <a:p>
            <a:pPr algn="ctr"/>
            <a:r>
              <a:rPr lang="en-US" altLang="zh-CN" sz="2800" dirty="0">
                <a:effectLst>
                  <a:outerShdw blurRad="38100" dist="38100" dir="2700000" algn="tl">
                    <a:srgbClr val="000000">
                      <a:alpha val="43137"/>
                    </a:srgbClr>
                  </a:outerShdw>
                </a:effectLst>
                <a:latin typeface="+mj-ea"/>
                <a:ea typeface="+mj-ea"/>
              </a:rPr>
              <a:t>content</a:t>
            </a:r>
          </a:p>
        </p:txBody>
      </p:sp>
      <p:grpSp>
        <p:nvGrpSpPr>
          <p:cNvPr id="2" name="组合 1">
            <a:extLst>
              <a:ext uri="{FF2B5EF4-FFF2-40B4-BE49-F238E27FC236}">
                <a16:creationId xmlns:a16="http://schemas.microsoft.com/office/drawing/2014/main" id="{BE045A66-6851-4278-AC59-F618F8FECB97}"/>
              </a:ext>
            </a:extLst>
          </p:cNvPr>
          <p:cNvGrpSpPr/>
          <p:nvPr/>
        </p:nvGrpSpPr>
        <p:grpSpPr>
          <a:xfrm>
            <a:off x="5826768" y="1807265"/>
            <a:ext cx="5656238" cy="377523"/>
            <a:chOff x="5930579" y="1291317"/>
            <a:chExt cx="5656238" cy="377523"/>
          </a:xfrm>
        </p:grpSpPr>
        <p:sp>
          <p:nvSpPr>
            <p:cNvPr id="6" name="矩形: 圆角 5">
              <a:extLst>
                <a:ext uri="{FF2B5EF4-FFF2-40B4-BE49-F238E27FC236}">
                  <a16:creationId xmlns:a16="http://schemas.microsoft.com/office/drawing/2014/main" id="{2692872B-D270-43E6-B0CC-2A7E414DAEC1}"/>
                </a:ext>
              </a:extLst>
            </p:cNvPr>
            <p:cNvSpPr/>
            <p:nvPr/>
          </p:nvSpPr>
          <p:spPr>
            <a:xfrm>
              <a:off x="6369358" y="129131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dirty="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A8CBB057-C159-47F2-A4E6-C933DA4569A9}"/>
                </a:ext>
              </a:extLst>
            </p:cNvPr>
            <p:cNvSpPr/>
            <p:nvPr/>
          </p:nvSpPr>
          <p:spPr>
            <a:xfrm>
              <a:off x="6374719" y="1291317"/>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8E1D699-731C-48FA-8766-F29972D75AAF}"/>
                </a:ext>
              </a:extLst>
            </p:cNvPr>
            <p:cNvSpPr/>
            <p:nvPr/>
          </p:nvSpPr>
          <p:spPr>
            <a:xfrm>
              <a:off x="5930579" y="1332366"/>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1</a:t>
              </a:r>
              <a:endParaRPr lang="zh-CN" altLang="en-US" sz="2000" b="1">
                <a:solidFill>
                  <a:schemeClr val="bg1"/>
                </a:solidFill>
                <a:ea typeface="+mj-ea"/>
              </a:endParaRPr>
            </a:p>
          </p:txBody>
        </p:sp>
      </p:grpSp>
      <p:grpSp>
        <p:nvGrpSpPr>
          <p:cNvPr id="4" name="组合 3">
            <a:extLst>
              <a:ext uri="{FF2B5EF4-FFF2-40B4-BE49-F238E27FC236}">
                <a16:creationId xmlns:a16="http://schemas.microsoft.com/office/drawing/2014/main" id="{CD936135-D062-4923-94EB-8C247C83CE2E}"/>
              </a:ext>
            </a:extLst>
          </p:cNvPr>
          <p:cNvGrpSpPr/>
          <p:nvPr/>
        </p:nvGrpSpPr>
        <p:grpSpPr>
          <a:xfrm>
            <a:off x="5826768" y="2502745"/>
            <a:ext cx="5656238" cy="377523"/>
            <a:chOff x="5930579" y="2617045"/>
            <a:chExt cx="5656238" cy="377523"/>
          </a:xfrm>
        </p:grpSpPr>
        <p:sp>
          <p:nvSpPr>
            <p:cNvPr id="17" name="矩形: 圆角 16">
              <a:extLst>
                <a:ext uri="{FF2B5EF4-FFF2-40B4-BE49-F238E27FC236}">
                  <a16:creationId xmlns:a16="http://schemas.microsoft.com/office/drawing/2014/main" id="{FCF06AB8-4B44-4E0E-8A0E-B86694C14379}"/>
                </a:ext>
              </a:extLst>
            </p:cNvPr>
            <p:cNvSpPr/>
            <p:nvPr/>
          </p:nvSpPr>
          <p:spPr>
            <a:xfrm>
              <a:off x="6369358" y="261704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终端系统硬件设计</a:t>
              </a:r>
            </a:p>
          </p:txBody>
        </p:sp>
        <p:sp>
          <p:nvSpPr>
            <p:cNvPr id="45" name="矩形: 圆角 44">
              <a:extLst>
                <a:ext uri="{FF2B5EF4-FFF2-40B4-BE49-F238E27FC236}">
                  <a16:creationId xmlns:a16="http://schemas.microsoft.com/office/drawing/2014/main" id="{0659A8BC-CD7E-422E-9271-1F806D7B3D99}"/>
                </a:ext>
              </a:extLst>
            </p:cNvPr>
            <p:cNvSpPr/>
            <p:nvPr/>
          </p:nvSpPr>
          <p:spPr>
            <a:xfrm>
              <a:off x="6374719" y="2617045"/>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31FEBB2-4D9A-46E0-B3A9-FA6B6A9C3377}"/>
                </a:ext>
              </a:extLst>
            </p:cNvPr>
            <p:cNvSpPr/>
            <p:nvPr/>
          </p:nvSpPr>
          <p:spPr>
            <a:xfrm>
              <a:off x="5930579" y="2663400"/>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2</a:t>
              </a:r>
              <a:endParaRPr lang="zh-CN" altLang="en-US" sz="2000" b="1">
                <a:solidFill>
                  <a:schemeClr val="bg1"/>
                </a:solidFill>
                <a:ea typeface="+mj-ea"/>
              </a:endParaRPr>
            </a:p>
          </p:txBody>
        </p:sp>
      </p:grpSp>
      <p:grpSp>
        <p:nvGrpSpPr>
          <p:cNvPr id="5" name="组合 4">
            <a:extLst>
              <a:ext uri="{FF2B5EF4-FFF2-40B4-BE49-F238E27FC236}">
                <a16:creationId xmlns:a16="http://schemas.microsoft.com/office/drawing/2014/main" id="{3C9E913B-03EE-4F98-A5E6-85E9C73D1CD3}"/>
              </a:ext>
            </a:extLst>
          </p:cNvPr>
          <p:cNvGrpSpPr/>
          <p:nvPr/>
        </p:nvGrpSpPr>
        <p:grpSpPr>
          <a:xfrm>
            <a:off x="5826768" y="3198225"/>
            <a:ext cx="5656238" cy="377523"/>
            <a:chOff x="5930579" y="3279909"/>
            <a:chExt cx="5656238" cy="377523"/>
          </a:xfrm>
        </p:grpSpPr>
        <p:sp>
          <p:nvSpPr>
            <p:cNvPr id="20" name="矩形: 圆角 19">
              <a:extLst>
                <a:ext uri="{FF2B5EF4-FFF2-40B4-BE49-F238E27FC236}">
                  <a16:creationId xmlns:a16="http://schemas.microsoft.com/office/drawing/2014/main" id="{27EE7950-9004-4145-9D09-FB4921E65DF4}"/>
                </a:ext>
              </a:extLst>
            </p:cNvPr>
            <p:cNvSpPr/>
            <p:nvPr/>
          </p:nvSpPr>
          <p:spPr>
            <a:xfrm>
              <a:off x="6369358" y="327990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46" name="矩形: 圆角 45">
              <a:extLst>
                <a:ext uri="{FF2B5EF4-FFF2-40B4-BE49-F238E27FC236}">
                  <a16:creationId xmlns:a16="http://schemas.microsoft.com/office/drawing/2014/main" id="{8A19DB4D-BFB7-44BF-AEF4-961525A09955}"/>
                </a:ext>
              </a:extLst>
            </p:cNvPr>
            <p:cNvSpPr/>
            <p:nvPr/>
          </p:nvSpPr>
          <p:spPr>
            <a:xfrm>
              <a:off x="6374719" y="3279909"/>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3507EA2-E69C-4BF9-BB76-E5724C2B419A}"/>
                </a:ext>
              </a:extLst>
            </p:cNvPr>
            <p:cNvSpPr/>
            <p:nvPr/>
          </p:nvSpPr>
          <p:spPr>
            <a:xfrm>
              <a:off x="5930579" y="3328917"/>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3</a:t>
              </a:r>
              <a:endParaRPr lang="zh-CN" altLang="en-US" sz="2000" b="1">
                <a:solidFill>
                  <a:schemeClr val="bg1"/>
                </a:solidFill>
                <a:ea typeface="+mj-ea"/>
              </a:endParaRPr>
            </a:p>
          </p:txBody>
        </p:sp>
      </p:grpSp>
      <p:grpSp>
        <p:nvGrpSpPr>
          <p:cNvPr id="7" name="组合 6">
            <a:extLst>
              <a:ext uri="{FF2B5EF4-FFF2-40B4-BE49-F238E27FC236}">
                <a16:creationId xmlns:a16="http://schemas.microsoft.com/office/drawing/2014/main" id="{EC27ACCA-D960-4112-BBE2-4B8F990A30B5}"/>
              </a:ext>
            </a:extLst>
          </p:cNvPr>
          <p:cNvGrpSpPr/>
          <p:nvPr/>
        </p:nvGrpSpPr>
        <p:grpSpPr>
          <a:xfrm>
            <a:off x="5826768" y="3893705"/>
            <a:ext cx="5656238" cy="377523"/>
            <a:chOff x="5930579" y="3942773"/>
            <a:chExt cx="5656238" cy="377523"/>
          </a:xfrm>
        </p:grpSpPr>
        <p:sp>
          <p:nvSpPr>
            <p:cNvPr id="23" name="矩形: 圆角 22">
              <a:extLst>
                <a:ext uri="{FF2B5EF4-FFF2-40B4-BE49-F238E27FC236}">
                  <a16:creationId xmlns:a16="http://schemas.microsoft.com/office/drawing/2014/main" id="{1BBEBF96-8E43-43E6-989E-BDD56070BC45}"/>
                </a:ext>
              </a:extLst>
            </p:cNvPr>
            <p:cNvSpPr/>
            <p:nvPr/>
          </p:nvSpPr>
          <p:spPr>
            <a:xfrm>
              <a:off x="6369358" y="394277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47" name="矩形: 圆角 46">
              <a:extLst>
                <a:ext uri="{FF2B5EF4-FFF2-40B4-BE49-F238E27FC236}">
                  <a16:creationId xmlns:a16="http://schemas.microsoft.com/office/drawing/2014/main" id="{F15396D0-EAAD-44C8-8473-56AE2B523810}"/>
                </a:ext>
              </a:extLst>
            </p:cNvPr>
            <p:cNvSpPr/>
            <p:nvPr/>
          </p:nvSpPr>
          <p:spPr>
            <a:xfrm>
              <a:off x="6374719" y="3942773"/>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380C2EC-5FC2-4277-A53C-E553C310DCF3}"/>
                </a:ext>
              </a:extLst>
            </p:cNvPr>
            <p:cNvSpPr/>
            <p:nvPr/>
          </p:nvSpPr>
          <p:spPr>
            <a:xfrm>
              <a:off x="5930579" y="3994434"/>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4</a:t>
              </a:r>
              <a:endParaRPr lang="zh-CN" altLang="en-US" sz="2000" b="1">
                <a:solidFill>
                  <a:schemeClr val="bg1"/>
                </a:solidFill>
                <a:ea typeface="+mj-ea"/>
              </a:endParaRPr>
            </a:p>
          </p:txBody>
        </p:sp>
      </p:grpSp>
      <p:grpSp>
        <p:nvGrpSpPr>
          <p:cNvPr id="9" name="组合 8">
            <a:extLst>
              <a:ext uri="{FF2B5EF4-FFF2-40B4-BE49-F238E27FC236}">
                <a16:creationId xmlns:a16="http://schemas.microsoft.com/office/drawing/2014/main" id="{7B073F25-E70E-4DF1-A39B-C1E9FBBAAA32}"/>
              </a:ext>
            </a:extLst>
          </p:cNvPr>
          <p:cNvGrpSpPr/>
          <p:nvPr/>
        </p:nvGrpSpPr>
        <p:grpSpPr>
          <a:xfrm>
            <a:off x="5826768" y="4589184"/>
            <a:ext cx="5656238" cy="377523"/>
            <a:chOff x="5930579" y="5268499"/>
            <a:chExt cx="5656238" cy="377523"/>
          </a:xfrm>
        </p:grpSpPr>
        <p:sp>
          <p:nvSpPr>
            <p:cNvPr id="29" name="矩形: 圆角 28">
              <a:extLst>
                <a:ext uri="{FF2B5EF4-FFF2-40B4-BE49-F238E27FC236}">
                  <a16:creationId xmlns:a16="http://schemas.microsoft.com/office/drawing/2014/main" id="{4E389837-CD38-4BF6-A146-B28F44768703}"/>
                </a:ext>
              </a:extLst>
            </p:cNvPr>
            <p:cNvSpPr/>
            <p:nvPr/>
          </p:nvSpPr>
          <p:spPr>
            <a:xfrm>
              <a:off x="6369358" y="526849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sp>
          <p:nvSpPr>
            <p:cNvPr id="49" name="矩形: 圆角 48">
              <a:extLst>
                <a:ext uri="{FF2B5EF4-FFF2-40B4-BE49-F238E27FC236}">
                  <a16:creationId xmlns:a16="http://schemas.microsoft.com/office/drawing/2014/main" id="{8CA1E649-E635-48E1-81C3-72E62D208A10}"/>
                </a:ext>
              </a:extLst>
            </p:cNvPr>
            <p:cNvSpPr/>
            <p:nvPr/>
          </p:nvSpPr>
          <p:spPr>
            <a:xfrm>
              <a:off x="6374719" y="5268499"/>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EF30171-F64D-4388-8EC1-1DA5FD7C05BF}"/>
                </a:ext>
              </a:extLst>
            </p:cNvPr>
            <p:cNvSpPr/>
            <p:nvPr/>
          </p:nvSpPr>
          <p:spPr>
            <a:xfrm>
              <a:off x="5930579" y="5325468"/>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5</a:t>
              </a:r>
              <a:endParaRPr lang="zh-CN" altLang="en-US" sz="2000" b="1">
                <a:solidFill>
                  <a:schemeClr val="bg1"/>
                </a:solidFill>
                <a:ea typeface="+mj-ea"/>
              </a:endParaRPr>
            </a:p>
          </p:txBody>
        </p:sp>
      </p:gr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矩形: 圆角 192">
            <a:extLst>
              <a:ext uri="{FF2B5EF4-FFF2-40B4-BE49-F238E27FC236}">
                <a16:creationId xmlns:a16="http://schemas.microsoft.com/office/drawing/2014/main" id="{BD3EDDA8-37DE-4F0C-8DE4-17283A5D898A}"/>
              </a:ext>
            </a:extLst>
          </p:cNvPr>
          <p:cNvSpPr/>
          <p:nvPr/>
        </p:nvSpPr>
        <p:spPr>
          <a:xfrm>
            <a:off x="2152097" y="4288571"/>
            <a:ext cx="5087320" cy="2161925"/>
          </a:xfrm>
          <a:prstGeom prst="roundRect">
            <a:avLst>
              <a:gd name="adj" fmla="val 8252"/>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4" name="矩形: 圆角 193">
            <a:extLst>
              <a:ext uri="{FF2B5EF4-FFF2-40B4-BE49-F238E27FC236}">
                <a16:creationId xmlns:a16="http://schemas.microsoft.com/office/drawing/2014/main" id="{967753F0-14CC-4E56-BB56-C7A51ADBF0AE}"/>
              </a:ext>
            </a:extLst>
          </p:cNvPr>
          <p:cNvSpPr/>
          <p:nvPr/>
        </p:nvSpPr>
        <p:spPr>
          <a:xfrm>
            <a:off x="2161961" y="652077"/>
            <a:ext cx="5077456" cy="3382920"/>
          </a:xfrm>
          <a:prstGeom prst="roundRect">
            <a:avLst>
              <a:gd name="adj" fmla="val 2795"/>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3" name="流程图: 接点 162">
            <a:extLst>
              <a:ext uri="{FF2B5EF4-FFF2-40B4-BE49-F238E27FC236}">
                <a16:creationId xmlns:a16="http://schemas.microsoft.com/office/drawing/2014/main" id="{5D591C49-724C-4799-964E-B2AD14C1FD43}"/>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DA2F79DE-D4BB-431E-8226-7D87871ABAD2}"/>
              </a:ext>
            </a:extLst>
          </p:cNvPr>
          <p:cNvSpPr/>
          <p:nvPr/>
        </p:nvSpPr>
        <p:spPr>
          <a:xfrm>
            <a:off x="2384772" y="1027936"/>
            <a:ext cx="1297068"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5" name="矩形 164">
            <a:extLst>
              <a:ext uri="{FF2B5EF4-FFF2-40B4-BE49-F238E27FC236}">
                <a16:creationId xmlns:a16="http://schemas.microsoft.com/office/drawing/2014/main" id="{5E9EA9EE-C9BA-454D-8788-DD4D0C84C4CD}"/>
              </a:ext>
            </a:extLst>
          </p:cNvPr>
          <p:cNvSpPr/>
          <p:nvPr/>
        </p:nvSpPr>
        <p:spPr>
          <a:xfrm>
            <a:off x="3681840" y="1027936"/>
            <a:ext cx="130087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6" name="矩形 165">
            <a:extLst>
              <a:ext uri="{FF2B5EF4-FFF2-40B4-BE49-F238E27FC236}">
                <a16:creationId xmlns:a16="http://schemas.microsoft.com/office/drawing/2014/main" id="{C050BE2E-B10F-45C7-A3CC-5CB5D5509A60}"/>
              </a:ext>
            </a:extLst>
          </p:cNvPr>
          <p:cNvSpPr/>
          <p:nvPr/>
        </p:nvSpPr>
        <p:spPr>
          <a:xfrm>
            <a:off x="2384773" y="1327454"/>
            <a:ext cx="650439" cy="29440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7" name="矩形 166">
            <a:extLst>
              <a:ext uri="{FF2B5EF4-FFF2-40B4-BE49-F238E27FC236}">
                <a16:creationId xmlns:a16="http://schemas.microsoft.com/office/drawing/2014/main" id="{B62B99DF-D576-486A-B4CF-084A6434CB01}"/>
              </a:ext>
            </a:extLst>
          </p:cNvPr>
          <p:cNvSpPr/>
          <p:nvPr/>
        </p:nvSpPr>
        <p:spPr>
          <a:xfrm>
            <a:off x="3035212" y="1327454"/>
            <a:ext cx="646628"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8" name="矩形 167">
            <a:extLst>
              <a:ext uri="{FF2B5EF4-FFF2-40B4-BE49-F238E27FC236}">
                <a16:creationId xmlns:a16="http://schemas.microsoft.com/office/drawing/2014/main" id="{F68043EB-7DA2-4564-BCDE-B1CF37405316}"/>
              </a:ext>
            </a:extLst>
          </p:cNvPr>
          <p:cNvSpPr/>
          <p:nvPr/>
        </p:nvSpPr>
        <p:spPr>
          <a:xfrm>
            <a:off x="3681840" y="1326499"/>
            <a:ext cx="654249"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9" name="矩形 168">
            <a:extLst>
              <a:ext uri="{FF2B5EF4-FFF2-40B4-BE49-F238E27FC236}">
                <a16:creationId xmlns:a16="http://schemas.microsoft.com/office/drawing/2014/main" id="{253A8020-2385-45C2-A51C-BF61805601AB}"/>
              </a:ext>
            </a:extLst>
          </p:cNvPr>
          <p:cNvSpPr/>
          <p:nvPr/>
        </p:nvSpPr>
        <p:spPr>
          <a:xfrm>
            <a:off x="4336090" y="1327452"/>
            <a:ext cx="646628" cy="29441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0" name="矩形 169">
            <a:extLst>
              <a:ext uri="{FF2B5EF4-FFF2-40B4-BE49-F238E27FC236}">
                <a16:creationId xmlns:a16="http://schemas.microsoft.com/office/drawing/2014/main" id="{D2B31429-1123-4E12-B79B-4322AF55D78F}"/>
              </a:ext>
            </a:extLst>
          </p:cNvPr>
          <p:cNvSpPr/>
          <p:nvPr/>
        </p:nvSpPr>
        <p:spPr>
          <a:xfrm>
            <a:off x="2161961" y="4321431"/>
            <a:ext cx="633457" cy="2131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a:t>
            </a:r>
            <a:endParaRPr lang="zh-CN" altLang="en-US"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171" name="直接箭头连接符 170">
            <a:extLst>
              <a:ext uri="{FF2B5EF4-FFF2-40B4-BE49-F238E27FC236}">
                <a16:creationId xmlns:a16="http://schemas.microsoft.com/office/drawing/2014/main" id="{1D703BBF-66AB-4C8E-B0B1-BAC66D4FE733}"/>
              </a:ext>
            </a:extLst>
          </p:cNvPr>
          <p:cNvCxnSpPr>
            <a:cxnSpLocks/>
            <a:endCxn id="174" idx="1"/>
          </p:cNvCxnSpPr>
          <p:nvPr/>
        </p:nvCxnSpPr>
        <p:spPr>
          <a:xfrm>
            <a:off x="4982719" y="1775573"/>
            <a:ext cx="681292" cy="1"/>
          </a:xfrm>
          <a:prstGeom prst="straightConnector1">
            <a:avLst/>
          </a:prstGeom>
          <a:ln w="12700" cap="flat" cmpd="sng">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59A64B25-4370-461B-B73A-5D3175712DD2}"/>
              </a:ext>
            </a:extLst>
          </p:cNvPr>
          <p:cNvSpPr/>
          <p:nvPr/>
        </p:nvSpPr>
        <p:spPr>
          <a:xfrm>
            <a:off x="2152097" y="718120"/>
            <a:ext cx="440022" cy="166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a:t>
            </a:r>
            <a:endParaRPr lang="zh-CN" altLang="en-US" sz="1200">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3" name="矩形 172">
            <a:extLst>
              <a:ext uri="{FF2B5EF4-FFF2-40B4-BE49-F238E27FC236}">
                <a16:creationId xmlns:a16="http://schemas.microsoft.com/office/drawing/2014/main" id="{9D5717F5-CF7E-4D27-8C2D-CEF53D3AFDE1}"/>
              </a:ext>
            </a:extLst>
          </p:cNvPr>
          <p:cNvSpPr/>
          <p:nvPr/>
        </p:nvSpPr>
        <p:spPr>
          <a:xfrm>
            <a:off x="2384772" y="1621793"/>
            <a:ext cx="2597947"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L2</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高速缓冲</a:t>
            </a:r>
          </a:p>
        </p:txBody>
      </p:sp>
      <p:sp>
        <p:nvSpPr>
          <p:cNvPr id="174" name="矩形 173">
            <a:extLst>
              <a:ext uri="{FF2B5EF4-FFF2-40B4-BE49-F238E27FC236}">
                <a16:creationId xmlns:a16="http://schemas.microsoft.com/office/drawing/2014/main" id="{400936E0-5B40-41BB-9944-011C98A832C1}"/>
              </a:ext>
            </a:extLst>
          </p:cNvPr>
          <p:cNvSpPr/>
          <p:nvPr/>
        </p:nvSpPr>
        <p:spPr>
          <a:xfrm>
            <a:off x="5664011" y="1626200"/>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DDR</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内存</a:t>
            </a:r>
          </a:p>
        </p:txBody>
      </p:sp>
      <p:sp>
        <p:nvSpPr>
          <p:cNvPr id="175" name="矩形 174">
            <a:extLst>
              <a:ext uri="{FF2B5EF4-FFF2-40B4-BE49-F238E27FC236}">
                <a16:creationId xmlns:a16="http://schemas.microsoft.com/office/drawing/2014/main" id="{7D7359AF-870F-41A0-A120-D73AFA7AAB4C}"/>
              </a:ext>
            </a:extLst>
          </p:cNvPr>
          <p:cNvSpPr/>
          <p:nvPr/>
        </p:nvSpPr>
        <p:spPr>
          <a:xfrm>
            <a:off x="5664011" y="2227333"/>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7" name="矩形 176">
            <a:extLst>
              <a:ext uri="{FF2B5EF4-FFF2-40B4-BE49-F238E27FC236}">
                <a16:creationId xmlns:a16="http://schemas.microsoft.com/office/drawing/2014/main" id="{58DB1CF6-1EE8-4C20-98C5-D355D6B6037A}"/>
              </a:ext>
            </a:extLst>
          </p:cNvPr>
          <p:cNvSpPr/>
          <p:nvPr/>
        </p:nvSpPr>
        <p:spPr>
          <a:xfrm>
            <a:off x="5664011" y="2592262"/>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UART</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8" name="矩形 177">
            <a:extLst>
              <a:ext uri="{FF2B5EF4-FFF2-40B4-BE49-F238E27FC236}">
                <a16:creationId xmlns:a16="http://schemas.microsoft.com/office/drawing/2014/main" id="{CF44D196-FE72-4DAC-8E44-518F348262AC}"/>
              </a:ext>
            </a:extLst>
          </p:cNvPr>
          <p:cNvSpPr/>
          <p:nvPr/>
        </p:nvSpPr>
        <p:spPr>
          <a:xfrm>
            <a:off x="5664011" y="2958981"/>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SPI</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0" name="矩形 179">
            <a:extLst>
              <a:ext uri="{FF2B5EF4-FFF2-40B4-BE49-F238E27FC236}">
                <a16:creationId xmlns:a16="http://schemas.microsoft.com/office/drawing/2014/main" id="{9F6D2C95-A62B-4C72-B610-508560AB5450}"/>
              </a:ext>
            </a:extLst>
          </p:cNvPr>
          <p:cNvSpPr/>
          <p:nvPr/>
        </p:nvSpPr>
        <p:spPr>
          <a:xfrm>
            <a:off x="2372109" y="5429958"/>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SysID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1" name="矩形 180">
            <a:extLst>
              <a:ext uri="{FF2B5EF4-FFF2-40B4-BE49-F238E27FC236}">
                <a16:creationId xmlns:a16="http://schemas.microsoft.com/office/drawing/2014/main" id="{5289BA01-16CB-492A-A987-983E913ED985}"/>
              </a:ext>
            </a:extLst>
          </p:cNvPr>
          <p:cNvSpPr/>
          <p:nvPr/>
        </p:nvSpPr>
        <p:spPr>
          <a:xfrm>
            <a:off x="2372109" y="5773784"/>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2" name="矩形 181">
            <a:extLst>
              <a:ext uri="{FF2B5EF4-FFF2-40B4-BE49-F238E27FC236}">
                <a16:creationId xmlns:a16="http://schemas.microsoft.com/office/drawing/2014/main" id="{FD6B9FB4-4563-4D97-BC18-9D9DB8539670}"/>
              </a:ext>
            </a:extLst>
          </p:cNvPr>
          <p:cNvSpPr/>
          <p:nvPr/>
        </p:nvSpPr>
        <p:spPr>
          <a:xfrm>
            <a:off x="2384772"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3" name="矩形 182">
            <a:extLst>
              <a:ext uri="{FF2B5EF4-FFF2-40B4-BE49-F238E27FC236}">
                <a16:creationId xmlns:a16="http://schemas.microsoft.com/office/drawing/2014/main" id="{0E5B2631-4156-4AA1-AE6A-8102B08D10EF}"/>
              </a:ext>
            </a:extLst>
          </p:cNvPr>
          <p:cNvSpPr/>
          <p:nvPr/>
        </p:nvSpPr>
        <p:spPr>
          <a:xfrm>
            <a:off x="4023026"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LWHPS2FPGA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4" name="矩形 183">
            <a:extLst>
              <a:ext uri="{FF2B5EF4-FFF2-40B4-BE49-F238E27FC236}">
                <a16:creationId xmlns:a16="http://schemas.microsoft.com/office/drawing/2014/main" id="{818549FD-3C22-4B97-AFED-E1DEDC53B8B0}"/>
              </a:ext>
            </a:extLst>
          </p:cNvPr>
          <p:cNvSpPr/>
          <p:nvPr/>
        </p:nvSpPr>
        <p:spPr>
          <a:xfrm>
            <a:off x="5661280"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FPGA2HPS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6" name="矩形 185">
            <a:extLst>
              <a:ext uri="{FF2B5EF4-FFF2-40B4-BE49-F238E27FC236}">
                <a16:creationId xmlns:a16="http://schemas.microsoft.com/office/drawing/2014/main" id="{8255BE79-89EC-476A-8E7C-A3C2F71827C9}"/>
              </a:ext>
            </a:extLst>
          </p:cNvPr>
          <p:cNvSpPr/>
          <p:nvPr/>
        </p:nvSpPr>
        <p:spPr>
          <a:xfrm>
            <a:off x="3968908" y="224973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RAM/ROM</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7" name="矩形 186">
            <a:extLst>
              <a:ext uri="{FF2B5EF4-FFF2-40B4-BE49-F238E27FC236}">
                <a16:creationId xmlns:a16="http://schemas.microsoft.com/office/drawing/2014/main" id="{F8F9C8A4-B3B4-467F-B3FC-C67B56BB5505}"/>
              </a:ext>
            </a:extLst>
          </p:cNvPr>
          <p:cNvSpPr/>
          <p:nvPr/>
        </p:nvSpPr>
        <p:spPr>
          <a:xfrm>
            <a:off x="3968908" y="2618076"/>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管理器</a:t>
            </a:r>
          </a:p>
        </p:txBody>
      </p:sp>
      <p:sp>
        <p:nvSpPr>
          <p:cNvPr id="188" name="矩形 187">
            <a:extLst>
              <a:ext uri="{FF2B5EF4-FFF2-40B4-BE49-F238E27FC236}">
                <a16:creationId xmlns:a16="http://schemas.microsoft.com/office/drawing/2014/main" id="{23D0B8A2-E2AE-4F91-A343-CB1EDDDC7FAD}"/>
              </a:ext>
            </a:extLst>
          </p:cNvPr>
          <p:cNvSpPr/>
          <p:nvPr/>
        </p:nvSpPr>
        <p:spPr>
          <a:xfrm>
            <a:off x="3968908" y="298641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DMA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控制器</a:t>
            </a:r>
          </a:p>
        </p:txBody>
      </p:sp>
      <p:sp>
        <p:nvSpPr>
          <p:cNvPr id="189" name="矩形 188">
            <a:extLst>
              <a:ext uri="{FF2B5EF4-FFF2-40B4-BE49-F238E27FC236}">
                <a16:creationId xmlns:a16="http://schemas.microsoft.com/office/drawing/2014/main" id="{425BD582-9AA8-4988-8A94-12F9AA4D1341}"/>
              </a:ext>
            </a:extLst>
          </p:cNvPr>
          <p:cNvSpPr/>
          <p:nvPr/>
        </p:nvSpPr>
        <p:spPr>
          <a:xfrm>
            <a:off x="2372108" y="226090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USB</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接口</a:t>
            </a:r>
          </a:p>
        </p:txBody>
      </p:sp>
      <p:sp>
        <p:nvSpPr>
          <p:cNvPr id="190" name="矩形 189">
            <a:extLst>
              <a:ext uri="{FF2B5EF4-FFF2-40B4-BE49-F238E27FC236}">
                <a16:creationId xmlns:a16="http://schemas.microsoft.com/office/drawing/2014/main" id="{9D2570FF-B9D5-4166-AA30-4FFC045A3FD0}"/>
              </a:ext>
            </a:extLst>
          </p:cNvPr>
          <p:cNvSpPr/>
          <p:nvPr/>
        </p:nvSpPr>
        <p:spPr>
          <a:xfrm>
            <a:off x="2372108" y="2629247"/>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以太网接口</a:t>
            </a:r>
          </a:p>
        </p:txBody>
      </p:sp>
      <p:sp>
        <p:nvSpPr>
          <p:cNvPr id="191" name="矩形 190">
            <a:extLst>
              <a:ext uri="{FF2B5EF4-FFF2-40B4-BE49-F238E27FC236}">
                <a16:creationId xmlns:a16="http://schemas.microsoft.com/office/drawing/2014/main" id="{DB5BC82A-6DE5-4557-9E4E-3E69413BB192}"/>
              </a:ext>
            </a:extLst>
          </p:cNvPr>
          <p:cNvSpPr/>
          <p:nvPr/>
        </p:nvSpPr>
        <p:spPr>
          <a:xfrm>
            <a:off x="2372108" y="299758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SD</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card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6" name="矩形 195">
            <a:extLst>
              <a:ext uri="{FF2B5EF4-FFF2-40B4-BE49-F238E27FC236}">
                <a16:creationId xmlns:a16="http://schemas.microsoft.com/office/drawing/2014/main" id="{CB68089A-6446-4237-8AEA-1C563B76ECE5}"/>
              </a:ext>
            </a:extLst>
          </p:cNvPr>
          <p:cNvSpPr/>
          <p:nvPr/>
        </p:nvSpPr>
        <p:spPr>
          <a:xfrm>
            <a:off x="4747009" y="4880016"/>
            <a:ext cx="515408" cy="141126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与</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指令</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197" name="矩形 196">
            <a:extLst>
              <a:ext uri="{FF2B5EF4-FFF2-40B4-BE49-F238E27FC236}">
                <a16:creationId xmlns:a16="http://schemas.microsoft.com/office/drawing/2014/main" id="{783F7C6E-6830-42C1-B1C1-D86ECF19C4DF}"/>
              </a:ext>
            </a:extLst>
          </p:cNvPr>
          <p:cNvSpPr/>
          <p:nvPr/>
        </p:nvSpPr>
        <p:spPr>
          <a:xfrm>
            <a:off x="5564683" y="5041441"/>
            <a:ext cx="1446529" cy="45292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sp>
        <p:nvSpPr>
          <p:cNvPr id="198" name="矩形 197">
            <a:extLst>
              <a:ext uri="{FF2B5EF4-FFF2-40B4-BE49-F238E27FC236}">
                <a16:creationId xmlns:a16="http://schemas.microsoft.com/office/drawing/2014/main" id="{C1D0E330-5062-4F49-9240-5A20CD616251}"/>
              </a:ext>
            </a:extLst>
          </p:cNvPr>
          <p:cNvSpPr/>
          <p:nvPr/>
        </p:nvSpPr>
        <p:spPr>
          <a:xfrm>
            <a:off x="5564683" y="5619607"/>
            <a:ext cx="1446529" cy="47844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cxnSp>
        <p:nvCxnSpPr>
          <p:cNvPr id="199" name="直接箭头连接符 198">
            <a:extLst>
              <a:ext uri="{FF2B5EF4-FFF2-40B4-BE49-F238E27FC236}">
                <a16:creationId xmlns:a16="http://schemas.microsoft.com/office/drawing/2014/main" id="{B3E1A8AC-F3FB-47CC-A53E-41052A37A1E3}"/>
              </a:ext>
            </a:extLst>
          </p:cNvPr>
          <p:cNvCxnSpPr>
            <a:cxnSpLocks/>
            <a:endCxn id="197" idx="1"/>
          </p:cNvCxnSpPr>
          <p:nvPr/>
        </p:nvCxnSpPr>
        <p:spPr>
          <a:xfrm flipV="1">
            <a:off x="5260615" y="5267903"/>
            <a:ext cx="304068" cy="1096"/>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FEA0760C-4570-4DB6-9580-761F51057065}"/>
              </a:ext>
            </a:extLst>
          </p:cNvPr>
          <p:cNvCxnSpPr>
            <a:cxnSpLocks/>
          </p:cNvCxnSpPr>
          <p:nvPr/>
        </p:nvCxnSpPr>
        <p:spPr>
          <a:xfrm>
            <a:off x="5260615" y="5837721"/>
            <a:ext cx="304068" cy="0"/>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E479E546-0D46-406B-A201-14E2E1772483}"/>
              </a:ext>
            </a:extLst>
          </p:cNvPr>
          <p:cNvCxnSpPr>
            <a:cxnSpLocks/>
            <a:stCxn id="197" idx="2"/>
            <a:endCxn id="198" idx="0"/>
          </p:cNvCxnSpPr>
          <p:nvPr/>
        </p:nvCxnSpPr>
        <p:spPr>
          <a:xfrm>
            <a:off x="6287948" y="5494365"/>
            <a:ext cx="0" cy="125242"/>
          </a:xfrm>
          <a:prstGeom prst="straightConnector1">
            <a:avLst/>
          </a:prstGeom>
          <a:ln w="6350" cap="rnd">
            <a:solidFill>
              <a:schemeClr val="bg1"/>
            </a:solidFill>
            <a:round/>
            <a:headEnd type="stealth"/>
            <a:tailEnd type="none"/>
          </a:ln>
        </p:spPr>
        <p:style>
          <a:lnRef idx="1">
            <a:schemeClr val="accent1"/>
          </a:lnRef>
          <a:fillRef idx="0">
            <a:schemeClr val="accent1"/>
          </a:fillRef>
          <a:effectRef idx="0">
            <a:schemeClr val="accent1"/>
          </a:effectRef>
          <a:fontRef idx="minor">
            <a:schemeClr val="tx1"/>
          </a:fontRef>
        </p:style>
      </p:cxnSp>
      <p:sp>
        <p:nvSpPr>
          <p:cNvPr id="202" name="矩形 201">
            <a:extLst>
              <a:ext uri="{FF2B5EF4-FFF2-40B4-BE49-F238E27FC236}">
                <a16:creationId xmlns:a16="http://schemas.microsoft.com/office/drawing/2014/main" id="{FB29FF06-3BDA-47C8-A475-21999DEE9AF9}"/>
              </a:ext>
            </a:extLst>
          </p:cNvPr>
          <p:cNvSpPr/>
          <p:nvPr/>
        </p:nvSpPr>
        <p:spPr>
          <a:xfrm>
            <a:off x="4023026" y="447290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203" name="矩形 202">
            <a:extLst>
              <a:ext uri="{FF2B5EF4-FFF2-40B4-BE49-F238E27FC236}">
                <a16:creationId xmlns:a16="http://schemas.microsoft.com/office/drawing/2014/main" id="{F8027690-78F3-491B-87E1-022751E74E4F}"/>
              </a:ext>
            </a:extLst>
          </p:cNvPr>
          <p:cNvSpPr/>
          <p:nvPr/>
        </p:nvSpPr>
        <p:spPr>
          <a:xfrm>
            <a:off x="2372109" y="5079009"/>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clk</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204" name="直接连接符 203">
            <a:extLst>
              <a:ext uri="{FF2B5EF4-FFF2-40B4-BE49-F238E27FC236}">
                <a16:creationId xmlns:a16="http://schemas.microsoft.com/office/drawing/2014/main" id="{E78C8F25-343F-40C3-A3A9-1E31220356F6}"/>
              </a:ext>
            </a:extLst>
          </p:cNvPr>
          <p:cNvCxnSpPr>
            <a:cxnSpLocks/>
            <a:stCxn id="173" idx="2"/>
          </p:cNvCxnSpPr>
          <p:nvPr/>
        </p:nvCxnSpPr>
        <p:spPr>
          <a:xfrm flipH="1">
            <a:off x="3683745" y="1920540"/>
            <a:ext cx="1" cy="156672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8B9EDB2-4973-42D4-A86E-0CAF9F3ABC36}"/>
              </a:ext>
            </a:extLst>
          </p:cNvPr>
          <p:cNvCxnSpPr>
            <a:cxnSpLocks/>
            <a:stCxn id="189" idx="3"/>
          </p:cNvCxnSpPr>
          <p:nvPr/>
        </p:nvCxnSpPr>
        <p:spPr>
          <a:xfrm>
            <a:off x="3420740" y="2410279"/>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4E81955-D69A-4BCC-88CF-10183D2C97D2}"/>
              </a:ext>
            </a:extLst>
          </p:cNvPr>
          <p:cNvCxnSpPr>
            <a:cxnSpLocks/>
          </p:cNvCxnSpPr>
          <p:nvPr/>
        </p:nvCxnSpPr>
        <p:spPr>
          <a:xfrm>
            <a:off x="3420740" y="2778621"/>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C008C06A-BF77-415D-9324-FC71DA02F752}"/>
              </a:ext>
            </a:extLst>
          </p:cNvPr>
          <p:cNvCxnSpPr>
            <a:cxnSpLocks/>
          </p:cNvCxnSpPr>
          <p:nvPr/>
        </p:nvCxnSpPr>
        <p:spPr>
          <a:xfrm>
            <a:off x="3420740" y="3146963"/>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BA3202AE-FDDA-4875-BB5F-73C977C3C4AD}"/>
              </a:ext>
            </a:extLst>
          </p:cNvPr>
          <p:cNvCxnSpPr>
            <a:cxnSpLocks/>
            <a:stCxn id="182" idx="0"/>
          </p:cNvCxnSpPr>
          <p:nvPr/>
        </p:nvCxnSpPr>
        <p:spPr>
          <a:xfrm flipV="1">
            <a:off x="2909087"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53D323D4-9599-4A1E-8935-143B6D693FD5}"/>
              </a:ext>
            </a:extLst>
          </p:cNvPr>
          <p:cNvCxnSpPr>
            <a:cxnSpLocks/>
          </p:cNvCxnSpPr>
          <p:nvPr/>
        </p:nvCxnSpPr>
        <p:spPr>
          <a:xfrm flipH="1">
            <a:off x="2909090" y="3487264"/>
            <a:ext cx="33415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39E51859-6B83-40BA-A9BC-2244E97F6B1B}"/>
              </a:ext>
            </a:extLst>
          </p:cNvPr>
          <p:cNvCxnSpPr>
            <a:cxnSpLocks/>
          </p:cNvCxnSpPr>
          <p:nvPr/>
        </p:nvCxnSpPr>
        <p:spPr>
          <a:xfrm flipV="1">
            <a:off x="4547341" y="3487263"/>
            <a:ext cx="0" cy="20015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6763848-B6C5-47F3-AEED-A62B213803D5}"/>
              </a:ext>
            </a:extLst>
          </p:cNvPr>
          <p:cNvCxnSpPr>
            <a:cxnSpLocks/>
          </p:cNvCxnSpPr>
          <p:nvPr/>
        </p:nvCxnSpPr>
        <p:spPr>
          <a:xfrm flipV="1">
            <a:off x="6250608"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19645428-1A2D-4FC8-ACB4-57770B5F4046}"/>
              </a:ext>
            </a:extLst>
          </p:cNvPr>
          <p:cNvCxnSpPr>
            <a:cxnSpLocks/>
          </p:cNvCxnSpPr>
          <p:nvPr/>
        </p:nvCxnSpPr>
        <p:spPr>
          <a:xfrm>
            <a:off x="5353709" y="2166997"/>
            <a:ext cx="0" cy="923192"/>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CC052AE-5183-4F3F-96A1-884C89561E19}"/>
              </a:ext>
            </a:extLst>
          </p:cNvPr>
          <p:cNvCxnSpPr/>
          <p:nvPr/>
        </p:nvCxnSpPr>
        <p:spPr>
          <a:xfrm>
            <a:off x="5354723" y="2353505"/>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CC8B5A3-1AAD-4FD9-897B-3CC17A820B25}"/>
              </a:ext>
            </a:extLst>
          </p:cNvPr>
          <p:cNvCxnSpPr>
            <a:cxnSpLocks/>
          </p:cNvCxnSpPr>
          <p:nvPr/>
        </p:nvCxnSpPr>
        <p:spPr>
          <a:xfrm>
            <a:off x="5354723" y="2721847"/>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C29E07CE-A8D9-4573-83E2-27780F4C5833}"/>
              </a:ext>
            </a:extLst>
          </p:cNvPr>
          <p:cNvCxnSpPr>
            <a:cxnSpLocks/>
          </p:cNvCxnSpPr>
          <p:nvPr/>
        </p:nvCxnSpPr>
        <p:spPr>
          <a:xfrm>
            <a:off x="5354723" y="3090189"/>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2F636549-891A-4273-ABBC-05A68A5E73F3}"/>
              </a:ext>
            </a:extLst>
          </p:cNvPr>
          <p:cNvCxnSpPr/>
          <p:nvPr/>
        </p:nvCxnSpPr>
        <p:spPr>
          <a:xfrm flipH="1">
            <a:off x="3681840" y="2166997"/>
            <a:ext cx="16718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20" name="组合 219">
            <a:extLst>
              <a:ext uri="{FF2B5EF4-FFF2-40B4-BE49-F238E27FC236}">
                <a16:creationId xmlns:a16="http://schemas.microsoft.com/office/drawing/2014/main" id="{DF6D3B65-A444-4EFB-8A47-C6DF5A336632}"/>
              </a:ext>
            </a:extLst>
          </p:cNvPr>
          <p:cNvGrpSpPr/>
          <p:nvPr/>
        </p:nvGrpSpPr>
        <p:grpSpPr>
          <a:xfrm rot="10800000">
            <a:off x="2909084" y="3968380"/>
            <a:ext cx="3341516" cy="504529"/>
            <a:chOff x="4843895" y="3411903"/>
            <a:chExt cx="3054794" cy="461237"/>
          </a:xfrm>
        </p:grpSpPr>
        <p:cxnSp>
          <p:nvCxnSpPr>
            <p:cNvPr id="221" name="直接连接符 220">
              <a:extLst>
                <a:ext uri="{FF2B5EF4-FFF2-40B4-BE49-F238E27FC236}">
                  <a16:creationId xmlns:a16="http://schemas.microsoft.com/office/drawing/2014/main" id="{04DAA543-D8F7-4EC3-A186-1B27A8C61FDE}"/>
                </a:ext>
              </a:extLst>
            </p:cNvPr>
            <p:cNvCxnSpPr>
              <a:cxnSpLocks/>
            </p:cNvCxnSpPr>
            <p:nvPr/>
          </p:nvCxnSpPr>
          <p:spPr>
            <a:xfrm rot="10800000">
              <a:off x="4847583" y="3497627"/>
              <a:ext cx="0" cy="36691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9671F22-DE2F-44E7-95E9-42B355027457}"/>
                </a:ext>
              </a:extLst>
            </p:cNvPr>
            <p:cNvCxnSpPr>
              <a:cxnSpLocks/>
            </p:cNvCxnSpPr>
            <p:nvPr/>
          </p:nvCxnSpPr>
          <p:spPr>
            <a:xfrm flipH="1">
              <a:off x="4843895" y="3503299"/>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3FE2B792-A65A-4807-B190-A21F226D8B91}"/>
                </a:ext>
              </a:extLst>
            </p:cNvPr>
            <p:cNvCxnSpPr>
              <a:cxnSpLocks/>
              <a:endCxn id="202" idx="0"/>
            </p:cNvCxnSpPr>
            <p:nvPr/>
          </p:nvCxnSpPr>
          <p:spPr>
            <a:xfrm rot="10800000">
              <a:off x="6520504" y="3411903"/>
              <a:ext cx="0" cy="461237"/>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BFDAF816-E567-4159-B108-FEB9420260E3}"/>
                </a:ext>
              </a:extLst>
            </p:cNvPr>
            <p:cNvCxnSpPr>
              <a:cxnSpLocks/>
            </p:cNvCxnSpPr>
            <p:nvPr/>
          </p:nvCxnSpPr>
          <p:spPr>
            <a:xfrm rot="10800000">
              <a:off x="7898684" y="3503110"/>
              <a:ext cx="1" cy="35595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225" name="组合 224">
            <a:extLst>
              <a:ext uri="{FF2B5EF4-FFF2-40B4-BE49-F238E27FC236}">
                <a16:creationId xmlns:a16="http://schemas.microsoft.com/office/drawing/2014/main" id="{762909F3-FA09-4F86-A574-D18C1864DFD3}"/>
              </a:ext>
            </a:extLst>
          </p:cNvPr>
          <p:cNvGrpSpPr/>
          <p:nvPr/>
        </p:nvGrpSpPr>
        <p:grpSpPr>
          <a:xfrm rot="5400000">
            <a:off x="3865484" y="5060959"/>
            <a:ext cx="701835" cy="1053386"/>
            <a:chOff x="4216165" y="2756240"/>
            <a:chExt cx="3054796" cy="962999"/>
          </a:xfrm>
        </p:grpSpPr>
        <p:cxnSp>
          <p:nvCxnSpPr>
            <p:cNvPr id="226" name="直接连接符 225">
              <a:extLst>
                <a:ext uri="{FF2B5EF4-FFF2-40B4-BE49-F238E27FC236}">
                  <a16:creationId xmlns:a16="http://schemas.microsoft.com/office/drawing/2014/main" id="{FE220619-85E8-4F1C-B406-B18C5A7B696C}"/>
                </a:ext>
              </a:extLst>
            </p:cNvPr>
            <p:cNvCxnSpPr>
              <a:cxnSpLocks/>
            </p:cNvCxnSpPr>
            <p:nvPr/>
          </p:nvCxnSpPr>
          <p:spPr>
            <a:xfrm flipV="1">
              <a:off x="4216165"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23971A5D-35DD-4DC6-8701-E5440C138E00}"/>
                </a:ext>
              </a:extLst>
            </p:cNvPr>
            <p:cNvCxnSpPr>
              <a:cxnSpLocks/>
            </p:cNvCxnSpPr>
            <p:nvPr/>
          </p:nvCxnSpPr>
          <p:spPr>
            <a:xfrm flipH="1">
              <a:off x="4216167" y="3540104"/>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A232ED-46C7-44E4-AAFB-C6D5DBB3ABB8}"/>
                </a:ext>
              </a:extLst>
            </p:cNvPr>
            <p:cNvCxnSpPr>
              <a:cxnSpLocks/>
            </p:cNvCxnSpPr>
            <p:nvPr/>
          </p:nvCxnSpPr>
          <p:spPr>
            <a:xfrm rot="16200000">
              <a:off x="5291763" y="3237740"/>
              <a:ext cx="962999"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86CE0F6-5B5B-4DC7-A24A-B751593769F3}"/>
                </a:ext>
              </a:extLst>
            </p:cNvPr>
            <p:cNvCxnSpPr>
              <a:cxnSpLocks/>
            </p:cNvCxnSpPr>
            <p:nvPr/>
          </p:nvCxnSpPr>
          <p:spPr>
            <a:xfrm flipV="1">
              <a:off x="7270961"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230" name="直接连接符 229">
            <a:extLst>
              <a:ext uri="{FF2B5EF4-FFF2-40B4-BE49-F238E27FC236}">
                <a16:creationId xmlns:a16="http://schemas.microsoft.com/office/drawing/2014/main" id="{007C4090-08D3-4C51-8513-C3C1B6339A74}"/>
              </a:ext>
            </a:extLst>
          </p:cNvPr>
          <p:cNvCxnSpPr>
            <a:cxnSpLocks/>
            <a:stCxn id="202" idx="2"/>
          </p:cNvCxnSpPr>
          <p:nvPr/>
        </p:nvCxnSpPr>
        <p:spPr>
          <a:xfrm flipH="1">
            <a:off x="4547341" y="4771656"/>
            <a:ext cx="1" cy="822819"/>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870DCB3C-5555-47F5-B5DB-DC2C6D42D07E}"/>
              </a:ext>
            </a:extLst>
          </p:cNvPr>
          <p:cNvGrpSpPr/>
          <p:nvPr/>
        </p:nvGrpSpPr>
        <p:grpSpPr>
          <a:xfrm>
            <a:off x="7600540" y="1168663"/>
            <a:ext cx="4172366" cy="4898406"/>
            <a:chOff x="7883547" y="1386985"/>
            <a:chExt cx="3871707" cy="4545429"/>
          </a:xfrm>
        </p:grpSpPr>
        <p:cxnSp>
          <p:nvCxnSpPr>
            <p:cNvPr id="231" name="直接箭头连接符 230">
              <a:extLst>
                <a:ext uri="{FF2B5EF4-FFF2-40B4-BE49-F238E27FC236}">
                  <a16:creationId xmlns:a16="http://schemas.microsoft.com/office/drawing/2014/main" id="{05E2A475-B050-4368-A2CE-EBA9E2A54363}"/>
                </a:ext>
              </a:extLst>
            </p:cNvPr>
            <p:cNvCxnSpPr>
              <a:cxnSpLocks/>
            </p:cNvCxnSpPr>
            <p:nvPr/>
          </p:nvCxnSpPr>
          <p:spPr>
            <a:xfrm>
              <a:off x="8376324" y="3670713"/>
              <a:ext cx="39733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2" name="直接箭头连接符 231">
              <a:extLst>
                <a:ext uri="{FF2B5EF4-FFF2-40B4-BE49-F238E27FC236}">
                  <a16:creationId xmlns:a16="http://schemas.microsoft.com/office/drawing/2014/main" id="{2552D197-8894-4C9A-8873-F87DCDE4D1B3}"/>
                </a:ext>
              </a:extLst>
            </p:cNvPr>
            <p:cNvCxnSpPr>
              <a:cxnSpLocks/>
              <a:stCxn id="243" idx="2"/>
              <a:endCxn id="239" idx="0"/>
            </p:cNvCxnSpPr>
            <p:nvPr/>
          </p:nvCxnSpPr>
          <p:spPr>
            <a:xfrm>
              <a:off x="9350130" y="3904713"/>
              <a:ext cx="0" cy="372851"/>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cxnSp>
          <p:nvCxnSpPr>
            <p:cNvPr id="233" name="直接箭头连接符 232">
              <a:extLst>
                <a:ext uri="{FF2B5EF4-FFF2-40B4-BE49-F238E27FC236}">
                  <a16:creationId xmlns:a16="http://schemas.microsoft.com/office/drawing/2014/main" id="{40AD763F-01DE-4461-8CC4-0FB3D88A87D1}"/>
                </a:ext>
              </a:extLst>
            </p:cNvPr>
            <p:cNvCxnSpPr>
              <a:cxnSpLocks/>
              <a:stCxn id="240" idx="0"/>
              <a:endCxn id="241" idx="2"/>
            </p:cNvCxnSpPr>
            <p:nvPr/>
          </p:nvCxnSpPr>
          <p:spPr>
            <a:xfrm flipV="1">
              <a:off x="9348713" y="2287736"/>
              <a:ext cx="0" cy="334369"/>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4" name="直接箭头连接符 233">
              <a:extLst>
                <a:ext uri="{FF2B5EF4-FFF2-40B4-BE49-F238E27FC236}">
                  <a16:creationId xmlns:a16="http://schemas.microsoft.com/office/drawing/2014/main" id="{58EB1919-FCB7-49ED-B338-A6CF0A1D0487}"/>
                </a:ext>
              </a:extLst>
            </p:cNvPr>
            <p:cNvCxnSpPr>
              <a:cxnSpLocks/>
              <a:stCxn id="241" idx="1"/>
            </p:cNvCxnSpPr>
            <p:nvPr/>
          </p:nvCxnSpPr>
          <p:spPr>
            <a:xfrm flipH="1">
              <a:off x="8383722" y="2053736"/>
              <a:ext cx="38217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5" name="直接箭头连接符 234">
              <a:extLst>
                <a:ext uri="{FF2B5EF4-FFF2-40B4-BE49-F238E27FC236}">
                  <a16:creationId xmlns:a16="http://schemas.microsoft.com/office/drawing/2014/main" id="{20C69E38-1242-4A6C-9A27-D8D0B8B9F2F5}"/>
                </a:ext>
              </a:extLst>
            </p:cNvPr>
            <p:cNvCxnSpPr>
              <a:cxnSpLocks/>
            </p:cNvCxnSpPr>
            <p:nvPr/>
          </p:nvCxnSpPr>
          <p:spPr>
            <a:xfrm flipH="1">
              <a:off x="8376324" y="5390126"/>
              <a:ext cx="386662"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6" name="直接箭头连接符 235">
              <a:extLst>
                <a:ext uri="{FF2B5EF4-FFF2-40B4-BE49-F238E27FC236}">
                  <a16:creationId xmlns:a16="http://schemas.microsoft.com/office/drawing/2014/main" id="{7998F210-325A-4140-9037-E16645E2D2A0}"/>
                </a:ext>
              </a:extLst>
            </p:cNvPr>
            <p:cNvCxnSpPr>
              <a:cxnSpLocks/>
              <a:stCxn id="243" idx="0"/>
              <a:endCxn id="240" idx="2"/>
            </p:cNvCxnSpPr>
            <p:nvPr/>
          </p:nvCxnSpPr>
          <p:spPr>
            <a:xfrm flipH="1" flipV="1">
              <a:off x="9348713" y="3090105"/>
              <a:ext cx="1418" cy="346608"/>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37" name="矩形: 圆角 236">
              <a:extLst>
                <a:ext uri="{FF2B5EF4-FFF2-40B4-BE49-F238E27FC236}">
                  <a16:creationId xmlns:a16="http://schemas.microsoft.com/office/drawing/2014/main" id="{9D8A02FB-B3CA-4650-A94A-20BE3AEC2379}"/>
                </a:ext>
              </a:extLst>
            </p:cNvPr>
            <p:cNvSpPr/>
            <p:nvPr/>
          </p:nvSpPr>
          <p:spPr>
            <a:xfrm>
              <a:off x="8623251" y="1386985"/>
              <a:ext cx="1486223" cy="4545417"/>
            </a:xfrm>
            <a:prstGeom prst="roundRect">
              <a:avLst>
                <a:gd name="adj" fmla="val 4057"/>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38" name="矩形: 圆角 237">
              <a:extLst>
                <a:ext uri="{FF2B5EF4-FFF2-40B4-BE49-F238E27FC236}">
                  <a16:creationId xmlns:a16="http://schemas.microsoft.com/office/drawing/2014/main" id="{E04394AA-597B-4159-BD52-FBD47A703BF1}"/>
                </a:ext>
              </a:extLst>
            </p:cNvPr>
            <p:cNvSpPr/>
            <p:nvPr/>
          </p:nvSpPr>
          <p:spPr>
            <a:xfrm>
              <a:off x="7883548" y="1419917"/>
              <a:ext cx="500175" cy="437606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HPS</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模块</a:t>
              </a:r>
            </a:p>
          </p:txBody>
        </p:sp>
        <p:sp>
          <p:nvSpPr>
            <p:cNvPr id="239" name="矩形: 圆角 238">
              <a:extLst>
                <a:ext uri="{FF2B5EF4-FFF2-40B4-BE49-F238E27FC236}">
                  <a16:creationId xmlns:a16="http://schemas.microsoft.com/office/drawing/2014/main" id="{8D77BAC4-69A2-4EED-872A-91D786106750}"/>
                </a:ext>
              </a:extLst>
            </p:cNvPr>
            <p:cNvSpPr/>
            <p:nvPr/>
          </p:nvSpPr>
          <p:spPr>
            <a:xfrm>
              <a:off x="8767312" y="4277564"/>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同步模块</a:t>
              </a:r>
            </a:p>
          </p:txBody>
        </p:sp>
        <p:sp>
          <p:nvSpPr>
            <p:cNvPr id="240" name="矩形: 圆角 239">
              <a:extLst>
                <a:ext uri="{FF2B5EF4-FFF2-40B4-BE49-F238E27FC236}">
                  <a16:creationId xmlns:a16="http://schemas.microsoft.com/office/drawing/2014/main" id="{A0223B85-27A3-4C9A-8947-7CABD7B9C2F7}"/>
                </a:ext>
              </a:extLst>
            </p:cNvPr>
            <p:cNvSpPr/>
            <p:nvPr/>
          </p:nvSpPr>
          <p:spPr>
            <a:xfrm>
              <a:off x="8765895" y="2622105"/>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数据处理模块</a:t>
              </a:r>
            </a:p>
          </p:txBody>
        </p:sp>
        <p:sp>
          <p:nvSpPr>
            <p:cNvPr id="241" name="矩形: 圆角 240">
              <a:extLst>
                <a:ext uri="{FF2B5EF4-FFF2-40B4-BE49-F238E27FC236}">
                  <a16:creationId xmlns:a16="http://schemas.microsoft.com/office/drawing/2014/main" id="{BA225E0E-A7FD-4612-AF90-211151688B76}"/>
                </a:ext>
              </a:extLst>
            </p:cNvPr>
            <p:cNvSpPr/>
            <p:nvPr/>
          </p:nvSpPr>
          <p:spPr>
            <a:xfrm>
              <a:off x="8765895" y="181973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数据上传模块</a:t>
              </a:r>
            </a:p>
          </p:txBody>
        </p:sp>
        <p:sp>
          <p:nvSpPr>
            <p:cNvPr id="242" name="矩形: 圆角 241">
              <a:extLst>
                <a:ext uri="{FF2B5EF4-FFF2-40B4-BE49-F238E27FC236}">
                  <a16:creationId xmlns:a16="http://schemas.microsoft.com/office/drawing/2014/main" id="{15D1403D-0628-413B-9168-B87E163B0943}"/>
                </a:ext>
              </a:extLst>
            </p:cNvPr>
            <p:cNvSpPr/>
            <p:nvPr/>
          </p:nvSpPr>
          <p:spPr>
            <a:xfrm>
              <a:off x="8762987" y="515612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设备状态上传模块</a:t>
              </a:r>
            </a:p>
          </p:txBody>
        </p:sp>
        <p:sp>
          <p:nvSpPr>
            <p:cNvPr id="243" name="矩形: 圆角 242">
              <a:extLst>
                <a:ext uri="{FF2B5EF4-FFF2-40B4-BE49-F238E27FC236}">
                  <a16:creationId xmlns:a16="http://schemas.microsoft.com/office/drawing/2014/main" id="{8AF5435A-2229-4229-A4F7-451ACF3F486E}"/>
                </a:ext>
              </a:extLst>
            </p:cNvPr>
            <p:cNvSpPr/>
            <p:nvPr/>
          </p:nvSpPr>
          <p:spPr>
            <a:xfrm>
              <a:off x="8767312" y="3436713"/>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指令处理模块</a:t>
              </a:r>
            </a:p>
          </p:txBody>
        </p:sp>
        <p:sp>
          <p:nvSpPr>
            <p:cNvPr id="244" name="矩形: 圆角 243">
              <a:extLst>
                <a:ext uri="{FF2B5EF4-FFF2-40B4-BE49-F238E27FC236}">
                  <a16:creationId xmlns:a16="http://schemas.microsoft.com/office/drawing/2014/main" id="{268D76F8-4328-4DC6-AB78-22E7175CEEE9}"/>
                </a:ext>
              </a:extLst>
            </p:cNvPr>
            <p:cNvSpPr/>
            <p:nvPr/>
          </p:nvSpPr>
          <p:spPr>
            <a:xfrm>
              <a:off x="7883547" y="1419917"/>
              <a:ext cx="500175" cy="43881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Avalon</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接口</a:t>
              </a:r>
            </a:p>
          </p:txBody>
        </p:sp>
        <p:cxnSp>
          <p:nvCxnSpPr>
            <p:cNvPr id="245" name="直接箭头连接符 244">
              <a:extLst>
                <a:ext uri="{FF2B5EF4-FFF2-40B4-BE49-F238E27FC236}">
                  <a16:creationId xmlns:a16="http://schemas.microsoft.com/office/drawing/2014/main" id="{3FFFAA41-CB0C-45E8-8800-238322AF2B63}"/>
                </a:ext>
              </a:extLst>
            </p:cNvPr>
            <p:cNvCxnSpPr>
              <a:cxnSpLocks/>
              <a:stCxn id="242" idx="3"/>
              <a:endCxn id="252" idx="1"/>
            </p:cNvCxnSpPr>
            <p:nvPr/>
          </p:nvCxnSpPr>
          <p:spPr>
            <a:xfrm>
              <a:off x="9928622" y="5390126"/>
              <a:ext cx="608441" cy="1"/>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6" name="直接箭头连接符 245">
              <a:extLst>
                <a:ext uri="{FF2B5EF4-FFF2-40B4-BE49-F238E27FC236}">
                  <a16:creationId xmlns:a16="http://schemas.microsoft.com/office/drawing/2014/main" id="{9A310946-BB17-45BA-B23D-CE0A814F479D}"/>
                </a:ext>
              </a:extLst>
            </p:cNvPr>
            <p:cNvCxnSpPr>
              <a:cxnSpLocks/>
            </p:cNvCxnSpPr>
            <p:nvPr/>
          </p:nvCxnSpPr>
          <p:spPr>
            <a:xfrm>
              <a:off x="9928622" y="4511564"/>
              <a:ext cx="605606" cy="0"/>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7" name="直接箭头连接符 246">
              <a:extLst>
                <a:ext uri="{FF2B5EF4-FFF2-40B4-BE49-F238E27FC236}">
                  <a16:creationId xmlns:a16="http://schemas.microsoft.com/office/drawing/2014/main" id="{BB4111EC-0A30-48C6-9459-59DD4CA79239}"/>
                </a:ext>
              </a:extLst>
            </p:cNvPr>
            <p:cNvCxnSpPr>
              <a:cxnSpLocks/>
            </p:cNvCxnSpPr>
            <p:nvPr/>
          </p:nvCxnSpPr>
          <p:spPr>
            <a:xfrm>
              <a:off x="9928622" y="3670713"/>
              <a:ext cx="605606" cy="0"/>
            </a:xfrm>
            <a:prstGeom prst="straightConnector1">
              <a:avLst/>
            </a:prstGeom>
            <a:noFill/>
            <a:ln w="12700">
              <a:solidFill>
                <a:schemeClr val="bg1"/>
              </a:solidFill>
              <a:headEnd type="none"/>
              <a:tailEnd type="stealth"/>
            </a:ln>
          </p:spPr>
          <p:style>
            <a:lnRef idx="2">
              <a:schemeClr val="dk1"/>
            </a:lnRef>
            <a:fillRef idx="1">
              <a:schemeClr val="lt1"/>
            </a:fillRef>
            <a:effectRef idx="0">
              <a:schemeClr val="dk1"/>
            </a:effectRef>
            <a:fontRef idx="minor">
              <a:schemeClr val="dk1"/>
            </a:fontRef>
          </p:style>
        </p:cxnSp>
        <p:cxnSp>
          <p:nvCxnSpPr>
            <p:cNvPr id="248" name="直接箭头连接符 247">
              <a:extLst>
                <a:ext uri="{FF2B5EF4-FFF2-40B4-BE49-F238E27FC236}">
                  <a16:creationId xmlns:a16="http://schemas.microsoft.com/office/drawing/2014/main" id="{034EEF59-2A76-46DB-B59B-211303E2A728}"/>
                </a:ext>
              </a:extLst>
            </p:cNvPr>
            <p:cNvCxnSpPr>
              <a:cxnSpLocks/>
            </p:cNvCxnSpPr>
            <p:nvPr/>
          </p:nvCxnSpPr>
          <p:spPr>
            <a:xfrm>
              <a:off x="9928622" y="2847241"/>
              <a:ext cx="444552" cy="0"/>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sp>
          <p:nvSpPr>
            <p:cNvPr id="249" name="矩形: 圆角 248">
              <a:extLst>
                <a:ext uri="{FF2B5EF4-FFF2-40B4-BE49-F238E27FC236}">
                  <a16:creationId xmlns:a16="http://schemas.microsoft.com/office/drawing/2014/main" id="{BBA519D9-9174-4D9A-9617-46C74E25CA78}"/>
                </a:ext>
              </a:extLst>
            </p:cNvPr>
            <p:cNvSpPr/>
            <p:nvPr/>
          </p:nvSpPr>
          <p:spPr>
            <a:xfrm>
              <a:off x="10393676" y="2622105"/>
              <a:ext cx="1361578" cy="467998"/>
            </a:xfrm>
            <a:prstGeom prst="roundRect">
              <a:avLst>
                <a:gd name="adj" fmla="val 1806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sp>
          <p:nvSpPr>
            <p:cNvPr id="250" name="矩形: 圆角 249">
              <a:extLst>
                <a:ext uri="{FF2B5EF4-FFF2-40B4-BE49-F238E27FC236}">
                  <a16:creationId xmlns:a16="http://schemas.microsoft.com/office/drawing/2014/main" id="{302434D4-AE39-4D4C-811F-A610FAB57273}"/>
                </a:ext>
              </a:extLst>
            </p:cNvPr>
            <p:cNvSpPr/>
            <p:nvPr/>
          </p:nvSpPr>
          <p:spPr>
            <a:xfrm>
              <a:off x="10537063" y="3484246"/>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信号生成模块</a:t>
              </a:r>
            </a:p>
          </p:txBody>
        </p:sp>
        <p:sp>
          <p:nvSpPr>
            <p:cNvPr id="251" name="矩形: 圆角 250">
              <a:extLst>
                <a:ext uri="{FF2B5EF4-FFF2-40B4-BE49-F238E27FC236}">
                  <a16:creationId xmlns:a16="http://schemas.microsoft.com/office/drawing/2014/main" id="{6841DB6A-66A5-4ADD-A189-A47DB18CE1B6}"/>
                </a:ext>
              </a:extLst>
            </p:cNvPr>
            <p:cNvSpPr/>
            <p:nvPr/>
          </p:nvSpPr>
          <p:spPr>
            <a:xfrm>
              <a:off x="10537063" y="4325097"/>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通信模块</a:t>
              </a:r>
            </a:p>
          </p:txBody>
        </p:sp>
        <p:sp>
          <p:nvSpPr>
            <p:cNvPr id="252" name="矩形: 圆角 251">
              <a:extLst>
                <a:ext uri="{FF2B5EF4-FFF2-40B4-BE49-F238E27FC236}">
                  <a16:creationId xmlns:a16="http://schemas.microsoft.com/office/drawing/2014/main" id="{293692F4-FC17-4A0D-878A-0E232A31988C}"/>
                </a:ext>
              </a:extLst>
            </p:cNvPr>
            <p:cNvSpPr/>
            <p:nvPr/>
          </p:nvSpPr>
          <p:spPr>
            <a:xfrm>
              <a:off x="10537063" y="5203659"/>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时钟校频模块</a:t>
              </a:r>
            </a:p>
          </p:txBody>
        </p:sp>
        <p:sp>
          <p:nvSpPr>
            <p:cNvPr id="253" name="矩形: 圆角 252">
              <a:extLst>
                <a:ext uri="{FF2B5EF4-FFF2-40B4-BE49-F238E27FC236}">
                  <a16:creationId xmlns:a16="http://schemas.microsoft.com/office/drawing/2014/main" id="{503040E2-90F5-4AB5-9A35-1480A7421C7C}"/>
                </a:ext>
              </a:extLst>
            </p:cNvPr>
            <p:cNvSpPr/>
            <p:nvPr/>
          </p:nvSpPr>
          <p:spPr>
            <a:xfrm>
              <a:off x="10393676" y="3356035"/>
              <a:ext cx="1361577" cy="2576379"/>
            </a:xfrm>
            <a:prstGeom prst="roundRect">
              <a:avLst>
                <a:gd name="adj" fmla="val 732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54" name="矩形 253">
              <a:extLst>
                <a:ext uri="{FF2B5EF4-FFF2-40B4-BE49-F238E27FC236}">
                  <a16:creationId xmlns:a16="http://schemas.microsoft.com/office/drawing/2014/main" id="{59DC0CF9-4F83-4A8A-9E91-E79A7FF279D4}"/>
                </a:ext>
              </a:extLst>
            </p:cNvPr>
            <p:cNvSpPr/>
            <p:nvPr/>
          </p:nvSpPr>
          <p:spPr>
            <a:xfrm>
              <a:off x="10417589" y="5670805"/>
              <a:ext cx="1313752" cy="257039"/>
            </a:xfrm>
            <a:prstGeom prst="rect">
              <a:avLst/>
            </a:prstGeom>
            <a:ln>
              <a:noFill/>
            </a:ln>
          </p:spPr>
          <p:txBody>
            <a:bodyPr vert="horz" wrap="none">
              <a:sp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cxnSp>
          <p:nvCxnSpPr>
            <p:cNvPr id="255" name="直接箭头连接符 254">
              <a:extLst>
                <a:ext uri="{FF2B5EF4-FFF2-40B4-BE49-F238E27FC236}">
                  <a16:creationId xmlns:a16="http://schemas.microsoft.com/office/drawing/2014/main" id="{ADCA6500-23DD-437A-8ED2-9BBC4E9392CF}"/>
                </a:ext>
              </a:extLst>
            </p:cNvPr>
            <p:cNvCxnSpPr>
              <a:cxnSpLocks/>
            </p:cNvCxnSpPr>
            <p:nvPr/>
          </p:nvCxnSpPr>
          <p:spPr>
            <a:xfrm>
              <a:off x="11074465" y="3857181"/>
              <a:ext cx="0" cy="467916"/>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6" name="直接箭头连接符 255">
              <a:extLst>
                <a:ext uri="{FF2B5EF4-FFF2-40B4-BE49-F238E27FC236}">
                  <a16:creationId xmlns:a16="http://schemas.microsoft.com/office/drawing/2014/main" id="{BAE833EE-8527-4B08-B287-EADE17551445}"/>
                </a:ext>
              </a:extLst>
            </p:cNvPr>
            <p:cNvCxnSpPr>
              <a:cxnSpLocks/>
            </p:cNvCxnSpPr>
            <p:nvPr/>
          </p:nvCxnSpPr>
          <p:spPr>
            <a:xfrm>
              <a:off x="11074465" y="4698032"/>
              <a:ext cx="0" cy="505627"/>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7" name="直接箭头连接符 256">
              <a:extLst>
                <a:ext uri="{FF2B5EF4-FFF2-40B4-BE49-F238E27FC236}">
                  <a16:creationId xmlns:a16="http://schemas.microsoft.com/office/drawing/2014/main" id="{60DC194F-E491-4E38-B23D-B9D8F773632D}"/>
                </a:ext>
              </a:extLst>
            </p:cNvPr>
            <p:cNvCxnSpPr>
              <a:cxnSpLocks/>
            </p:cNvCxnSpPr>
            <p:nvPr/>
          </p:nvCxnSpPr>
          <p:spPr>
            <a:xfrm>
              <a:off x="11074465" y="3090103"/>
              <a:ext cx="0" cy="394143"/>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sp>
          <p:nvSpPr>
            <p:cNvPr id="258" name="矩形: 圆角 257">
              <a:extLst>
                <a:ext uri="{FF2B5EF4-FFF2-40B4-BE49-F238E27FC236}">
                  <a16:creationId xmlns:a16="http://schemas.microsoft.com/office/drawing/2014/main" id="{469FBC23-17DA-47FF-9287-155D3369EE2A}"/>
                </a:ext>
              </a:extLst>
            </p:cNvPr>
            <p:cNvSpPr/>
            <p:nvPr/>
          </p:nvSpPr>
          <p:spPr>
            <a:xfrm flipH="1">
              <a:off x="8623248" y="1386986"/>
              <a:ext cx="1486223" cy="311280"/>
            </a:xfrm>
            <a:prstGeom prst="roundRect">
              <a:avLst>
                <a:gd name="adj" fmla="val 0"/>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数据与指令控制模块</a:t>
              </a:r>
            </a:p>
          </p:txBody>
        </p:sp>
        <p:cxnSp>
          <p:nvCxnSpPr>
            <p:cNvPr id="259" name="直接箭头连接符 258">
              <a:extLst>
                <a:ext uri="{FF2B5EF4-FFF2-40B4-BE49-F238E27FC236}">
                  <a16:creationId xmlns:a16="http://schemas.microsoft.com/office/drawing/2014/main" id="{D290F4F9-2844-447A-AF6B-C12D55BAFE48}"/>
                </a:ext>
              </a:extLst>
            </p:cNvPr>
            <p:cNvCxnSpPr>
              <a:cxnSpLocks/>
              <a:stCxn id="239" idx="2"/>
              <a:endCxn id="242" idx="0"/>
            </p:cNvCxnSpPr>
            <p:nvPr/>
          </p:nvCxnSpPr>
          <p:spPr>
            <a:xfrm flipH="1">
              <a:off x="9345805" y="4745564"/>
              <a:ext cx="4325" cy="410562"/>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840285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EB455154-D040-4F38-8A07-D43A388A1EF0}"/>
              </a:ext>
            </a:extLst>
          </p:cNvPr>
          <p:cNvSpPr/>
          <p:nvPr/>
        </p:nvSpPr>
        <p:spPr>
          <a:xfrm>
            <a:off x="5775552" y="283029"/>
            <a:ext cx="2525486" cy="8183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49B28C9D-7A09-41E7-B0AB-685C21EC08B0}"/>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6D456BF-32AA-45B0-B5A0-F245E4E923BC}"/>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6" name="矩形: 圆顶角 5">
            <a:extLst>
              <a:ext uri="{FF2B5EF4-FFF2-40B4-BE49-F238E27FC236}">
                <a16:creationId xmlns:a16="http://schemas.microsoft.com/office/drawing/2014/main" id="{28A6150A-3E85-46E9-8489-3CBB569FDC0F}"/>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396367D0-6E0A-47AF-899D-A0961FC8DFE3}"/>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 name="矩形 7">
            <a:extLst>
              <a:ext uri="{FF2B5EF4-FFF2-40B4-BE49-F238E27FC236}">
                <a16:creationId xmlns:a16="http://schemas.microsoft.com/office/drawing/2014/main" id="{2E168972-0511-4DD0-80AE-139EDCC006CD}"/>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 name="矩形 8">
            <a:extLst>
              <a:ext uri="{FF2B5EF4-FFF2-40B4-BE49-F238E27FC236}">
                <a16:creationId xmlns:a16="http://schemas.microsoft.com/office/drawing/2014/main" id="{D1259741-350A-4D60-924A-B699883E87EA}"/>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 name="矩形 9">
            <a:extLst>
              <a:ext uri="{FF2B5EF4-FFF2-40B4-BE49-F238E27FC236}">
                <a16:creationId xmlns:a16="http://schemas.microsoft.com/office/drawing/2014/main" id="{5E67BBBF-5C6A-44E4-A890-6629188DC78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 name="组合 10">
            <a:extLst>
              <a:ext uri="{FF2B5EF4-FFF2-40B4-BE49-F238E27FC236}">
                <a16:creationId xmlns:a16="http://schemas.microsoft.com/office/drawing/2014/main" id="{1A2DA7D9-A51C-4B80-814C-4819491C74D2}"/>
              </a:ext>
            </a:extLst>
          </p:cNvPr>
          <p:cNvGrpSpPr/>
          <p:nvPr/>
        </p:nvGrpSpPr>
        <p:grpSpPr>
          <a:xfrm>
            <a:off x="432232" y="4493367"/>
            <a:ext cx="798620" cy="798620"/>
            <a:chOff x="6202470" y="4823753"/>
            <a:chExt cx="1396801" cy="1396801"/>
          </a:xfrm>
        </p:grpSpPr>
        <p:sp>
          <p:nvSpPr>
            <p:cNvPr id="12" name="椭圆 11">
              <a:extLst>
                <a:ext uri="{FF2B5EF4-FFF2-40B4-BE49-F238E27FC236}">
                  <a16:creationId xmlns:a16="http://schemas.microsoft.com/office/drawing/2014/main" id="{53E88D5B-4EE1-42C2-B961-0DA341A3F3EF}"/>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3" name="椭圆 12">
              <a:extLst>
                <a:ext uri="{FF2B5EF4-FFF2-40B4-BE49-F238E27FC236}">
                  <a16:creationId xmlns:a16="http://schemas.microsoft.com/office/drawing/2014/main" id="{5D158154-E653-452D-82E8-ABCBAE96706D}"/>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F0B64D06-2660-42C5-8B83-53E6BC34B61E}"/>
                </a:ext>
              </a:extLst>
            </p:cNvPr>
            <p:cNvGrpSpPr/>
            <p:nvPr/>
          </p:nvGrpSpPr>
          <p:grpSpPr>
            <a:xfrm>
              <a:off x="6556856" y="5133497"/>
              <a:ext cx="688028" cy="777313"/>
              <a:chOff x="1778137" y="1594884"/>
              <a:chExt cx="2956188" cy="3339808"/>
            </a:xfrm>
            <a:solidFill>
              <a:schemeClr val="bg2"/>
            </a:solidFill>
          </p:grpSpPr>
          <p:grpSp>
            <p:nvGrpSpPr>
              <p:cNvPr id="15" name="组合 14">
                <a:extLst>
                  <a:ext uri="{FF2B5EF4-FFF2-40B4-BE49-F238E27FC236}">
                    <a16:creationId xmlns:a16="http://schemas.microsoft.com/office/drawing/2014/main" id="{AD2AD76E-1E6C-4F1E-8EFC-9173DA6408F6}"/>
                  </a:ext>
                </a:extLst>
              </p:cNvPr>
              <p:cNvGrpSpPr/>
              <p:nvPr/>
            </p:nvGrpSpPr>
            <p:grpSpPr>
              <a:xfrm>
                <a:off x="4181432" y="1594884"/>
                <a:ext cx="552893" cy="3339808"/>
                <a:chOff x="4181432" y="1594884"/>
                <a:chExt cx="552893" cy="3339808"/>
              </a:xfrm>
              <a:grpFill/>
            </p:grpSpPr>
            <p:sp>
              <p:nvSpPr>
                <p:cNvPr id="31" name="矩形: 圆角 30">
                  <a:extLst>
                    <a:ext uri="{FF2B5EF4-FFF2-40B4-BE49-F238E27FC236}">
                      <a16:creationId xmlns:a16="http://schemas.microsoft.com/office/drawing/2014/main" id="{BA7ABA04-A677-4132-96DF-DD49A929C3D4}"/>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53B59EF4-5113-49B9-AB78-61AFC13F4F1E}"/>
                    </a:ext>
                  </a:extLst>
                </p:cNvPr>
                <p:cNvGrpSpPr/>
                <p:nvPr/>
              </p:nvGrpSpPr>
              <p:grpSpPr>
                <a:xfrm>
                  <a:off x="4181432" y="3388602"/>
                  <a:ext cx="552893" cy="552893"/>
                  <a:chOff x="4165197" y="3659766"/>
                  <a:chExt cx="552893" cy="552893"/>
                </a:xfrm>
                <a:grpFill/>
              </p:grpSpPr>
              <p:sp>
                <p:nvSpPr>
                  <p:cNvPr id="33" name="圆: 空心 32">
                    <a:extLst>
                      <a:ext uri="{FF2B5EF4-FFF2-40B4-BE49-F238E27FC236}">
                        <a16:creationId xmlns:a16="http://schemas.microsoft.com/office/drawing/2014/main" id="{8364DC31-906C-4D9A-BF59-1EC79A898F79}"/>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a:extLst>
                      <a:ext uri="{FF2B5EF4-FFF2-40B4-BE49-F238E27FC236}">
                        <a16:creationId xmlns:a16="http://schemas.microsoft.com/office/drawing/2014/main" id="{AFFE742E-9D50-40ED-B28B-0E9C1E3AA34E}"/>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a:extLst>
                  <a:ext uri="{FF2B5EF4-FFF2-40B4-BE49-F238E27FC236}">
                    <a16:creationId xmlns:a16="http://schemas.microsoft.com/office/drawing/2014/main" id="{677C0F72-0E9C-4217-9B6E-9FB5361DDADE}"/>
                  </a:ext>
                </a:extLst>
              </p:cNvPr>
              <p:cNvGrpSpPr/>
              <p:nvPr/>
            </p:nvGrpSpPr>
            <p:grpSpPr>
              <a:xfrm>
                <a:off x="3380333" y="1594884"/>
                <a:ext cx="552893" cy="3339808"/>
                <a:chOff x="3334086" y="1594884"/>
                <a:chExt cx="552893" cy="3339808"/>
              </a:xfrm>
              <a:grpFill/>
            </p:grpSpPr>
            <p:sp>
              <p:nvSpPr>
                <p:cNvPr id="27" name="矩形: 圆角 26">
                  <a:extLst>
                    <a:ext uri="{FF2B5EF4-FFF2-40B4-BE49-F238E27FC236}">
                      <a16:creationId xmlns:a16="http://schemas.microsoft.com/office/drawing/2014/main" id="{A7B5A00B-20ED-475E-B027-64CB93B7D8C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B019A93E-D4DB-4733-8937-19384308F4D8}"/>
                    </a:ext>
                  </a:extLst>
                </p:cNvPr>
                <p:cNvGrpSpPr/>
                <p:nvPr/>
              </p:nvGrpSpPr>
              <p:grpSpPr>
                <a:xfrm>
                  <a:off x="3334086" y="2190899"/>
                  <a:ext cx="552893" cy="552893"/>
                  <a:chOff x="4165197" y="3659766"/>
                  <a:chExt cx="552893" cy="552893"/>
                </a:xfrm>
                <a:grpFill/>
              </p:grpSpPr>
              <p:sp>
                <p:nvSpPr>
                  <p:cNvPr id="29" name="圆: 空心 28">
                    <a:extLst>
                      <a:ext uri="{FF2B5EF4-FFF2-40B4-BE49-F238E27FC236}">
                        <a16:creationId xmlns:a16="http://schemas.microsoft.com/office/drawing/2014/main" id="{02756B19-CD7F-47C3-91DE-BCC0DA46CDE9}"/>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a:extLst>
                      <a:ext uri="{FF2B5EF4-FFF2-40B4-BE49-F238E27FC236}">
                        <a16:creationId xmlns:a16="http://schemas.microsoft.com/office/drawing/2014/main" id="{A36499C2-16A7-4341-A25C-0068D6CB842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 name="组合 16">
                <a:extLst>
                  <a:ext uri="{FF2B5EF4-FFF2-40B4-BE49-F238E27FC236}">
                    <a16:creationId xmlns:a16="http://schemas.microsoft.com/office/drawing/2014/main" id="{0018ADDB-059C-47CD-B45B-680379998D33}"/>
                  </a:ext>
                </a:extLst>
              </p:cNvPr>
              <p:cNvGrpSpPr/>
              <p:nvPr/>
            </p:nvGrpSpPr>
            <p:grpSpPr>
              <a:xfrm>
                <a:off x="2579235" y="1594884"/>
                <a:ext cx="552893" cy="3339808"/>
                <a:chOff x="2550926" y="1594884"/>
                <a:chExt cx="552893" cy="3339808"/>
              </a:xfrm>
              <a:grpFill/>
            </p:grpSpPr>
            <p:sp>
              <p:nvSpPr>
                <p:cNvPr id="23" name="矩形: 圆角 22">
                  <a:extLst>
                    <a:ext uri="{FF2B5EF4-FFF2-40B4-BE49-F238E27FC236}">
                      <a16:creationId xmlns:a16="http://schemas.microsoft.com/office/drawing/2014/main" id="{63F1E4C1-CAA5-4994-ACBC-9F584BCC70D1}"/>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A27E1EF-36C2-425D-A023-F3A629D1E4BD}"/>
                    </a:ext>
                  </a:extLst>
                </p:cNvPr>
                <p:cNvGrpSpPr/>
                <p:nvPr/>
              </p:nvGrpSpPr>
              <p:grpSpPr>
                <a:xfrm>
                  <a:off x="2550926" y="3936212"/>
                  <a:ext cx="552893" cy="552893"/>
                  <a:chOff x="4165197" y="3659766"/>
                  <a:chExt cx="552893" cy="552893"/>
                </a:xfrm>
                <a:grpFill/>
              </p:grpSpPr>
              <p:sp>
                <p:nvSpPr>
                  <p:cNvPr id="25" name="圆: 空心 24">
                    <a:extLst>
                      <a:ext uri="{FF2B5EF4-FFF2-40B4-BE49-F238E27FC236}">
                        <a16:creationId xmlns:a16="http://schemas.microsoft.com/office/drawing/2014/main" id="{06F87413-5B81-49C9-8C3D-0A3D0B509E7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a:extLst>
                      <a:ext uri="{FF2B5EF4-FFF2-40B4-BE49-F238E27FC236}">
                        <a16:creationId xmlns:a16="http://schemas.microsoft.com/office/drawing/2014/main" id="{8D19A175-4373-4601-92BB-FE5A1FFD70B0}"/>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a:extLst>
                  <a:ext uri="{FF2B5EF4-FFF2-40B4-BE49-F238E27FC236}">
                    <a16:creationId xmlns:a16="http://schemas.microsoft.com/office/drawing/2014/main" id="{8252BD34-76C2-4002-BC1B-35B7CACB1F75}"/>
                  </a:ext>
                </a:extLst>
              </p:cNvPr>
              <p:cNvGrpSpPr/>
              <p:nvPr/>
            </p:nvGrpSpPr>
            <p:grpSpPr>
              <a:xfrm>
                <a:off x="1778137" y="1594884"/>
                <a:ext cx="552893" cy="3339808"/>
                <a:chOff x="1778137" y="1594884"/>
                <a:chExt cx="552893" cy="3339808"/>
              </a:xfrm>
              <a:grpFill/>
            </p:grpSpPr>
            <p:sp>
              <p:nvSpPr>
                <p:cNvPr id="19" name="矩形: 圆角 18">
                  <a:extLst>
                    <a:ext uri="{FF2B5EF4-FFF2-40B4-BE49-F238E27FC236}">
                      <a16:creationId xmlns:a16="http://schemas.microsoft.com/office/drawing/2014/main" id="{F508AC33-3DE7-4B58-ABBE-D8C300A9FBAB}"/>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581BE445-E434-48A7-9DE5-7EF60034B317}"/>
                    </a:ext>
                  </a:extLst>
                </p:cNvPr>
                <p:cNvGrpSpPr/>
                <p:nvPr/>
              </p:nvGrpSpPr>
              <p:grpSpPr>
                <a:xfrm>
                  <a:off x="1778137" y="2970748"/>
                  <a:ext cx="552893" cy="552893"/>
                  <a:chOff x="4165197" y="3659766"/>
                  <a:chExt cx="552893" cy="552893"/>
                </a:xfrm>
                <a:grpFill/>
              </p:grpSpPr>
              <p:sp>
                <p:nvSpPr>
                  <p:cNvPr id="21" name="圆: 空心 20">
                    <a:extLst>
                      <a:ext uri="{FF2B5EF4-FFF2-40B4-BE49-F238E27FC236}">
                        <a16:creationId xmlns:a16="http://schemas.microsoft.com/office/drawing/2014/main" id="{833384BE-B369-43C5-8B3D-9B25C3D06E5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a:extLst>
                      <a:ext uri="{FF2B5EF4-FFF2-40B4-BE49-F238E27FC236}">
                        <a16:creationId xmlns:a16="http://schemas.microsoft.com/office/drawing/2014/main" id="{220FF79D-8384-4D76-8C1A-8E612CC5459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5" name="组合 34">
            <a:extLst>
              <a:ext uri="{FF2B5EF4-FFF2-40B4-BE49-F238E27FC236}">
                <a16:creationId xmlns:a16="http://schemas.microsoft.com/office/drawing/2014/main" id="{D3F7B2EE-850A-46A9-8D1F-76355CE91FA8}"/>
              </a:ext>
            </a:extLst>
          </p:cNvPr>
          <p:cNvGrpSpPr/>
          <p:nvPr/>
        </p:nvGrpSpPr>
        <p:grpSpPr>
          <a:xfrm>
            <a:off x="432232" y="1051813"/>
            <a:ext cx="798620" cy="798620"/>
            <a:chOff x="6202469" y="1149817"/>
            <a:chExt cx="1396801" cy="1396801"/>
          </a:xfrm>
        </p:grpSpPr>
        <p:sp>
          <p:nvSpPr>
            <p:cNvPr id="36" name="椭圆 35">
              <a:extLst>
                <a:ext uri="{FF2B5EF4-FFF2-40B4-BE49-F238E27FC236}">
                  <a16:creationId xmlns:a16="http://schemas.microsoft.com/office/drawing/2014/main" id="{E8046C3E-CB26-4235-98B3-7C1CEF2518B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7" name="组合 36">
              <a:extLst>
                <a:ext uri="{FF2B5EF4-FFF2-40B4-BE49-F238E27FC236}">
                  <a16:creationId xmlns:a16="http://schemas.microsoft.com/office/drawing/2014/main" id="{1F42C555-6A50-4E8B-B8FC-0FE3C1C27B7D}"/>
                </a:ext>
              </a:extLst>
            </p:cNvPr>
            <p:cNvGrpSpPr/>
            <p:nvPr/>
          </p:nvGrpSpPr>
          <p:grpSpPr>
            <a:xfrm>
              <a:off x="6254856" y="1202204"/>
              <a:ext cx="1292027" cy="1292027"/>
              <a:chOff x="5957043" y="3079367"/>
              <a:chExt cx="1292027" cy="1292027"/>
            </a:xfrm>
          </p:grpSpPr>
          <p:sp>
            <p:nvSpPr>
              <p:cNvPr id="38" name="椭圆 37">
                <a:extLst>
                  <a:ext uri="{FF2B5EF4-FFF2-40B4-BE49-F238E27FC236}">
                    <a16:creationId xmlns:a16="http://schemas.microsoft.com/office/drawing/2014/main" id="{52C8D954-5AB7-4C76-8B11-079527B9E13D}"/>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9" name="组合 38">
                <a:extLst>
                  <a:ext uri="{FF2B5EF4-FFF2-40B4-BE49-F238E27FC236}">
                    <a16:creationId xmlns:a16="http://schemas.microsoft.com/office/drawing/2014/main" id="{2CADEED5-C303-47B1-A501-17BC08938BC3}"/>
                  </a:ext>
                </a:extLst>
              </p:cNvPr>
              <p:cNvGrpSpPr/>
              <p:nvPr/>
            </p:nvGrpSpPr>
            <p:grpSpPr>
              <a:xfrm>
                <a:off x="6168541" y="3383390"/>
                <a:ext cx="869030" cy="696491"/>
                <a:chOff x="6086605" y="3424316"/>
                <a:chExt cx="986769" cy="790854"/>
              </a:xfrm>
              <a:solidFill>
                <a:schemeClr val="bg2"/>
              </a:solidFill>
            </p:grpSpPr>
            <p:grpSp>
              <p:nvGrpSpPr>
                <p:cNvPr id="40" name="组合 39">
                  <a:extLst>
                    <a:ext uri="{FF2B5EF4-FFF2-40B4-BE49-F238E27FC236}">
                      <a16:creationId xmlns:a16="http://schemas.microsoft.com/office/drawing/2014/main" id="{3BF65F48-34A8-4D62-99A5-3C669A7E39E4}"/>
                    </a:ext>
                  </a:extLst>
                </p:cNvPr>
                <p:cNvGrpSpPr/>
                <p:nvPr/>
              </p:nvGrpSpPr>
              <p:grpSpPr>
                <a:xfrm>
                  <a:off x="6086605" y="3424316"/>
                  <a:ext cx="986769" cy="537075"/>
                  <a:chOff x="10442876" y="1471782"/>
                  <a:chExt cx="390140" cy="212344"/>
                </a:xfrm>
                <a:grpFill/>
              </p:grpSpPr>
              <p:sp>
                <p:nvSpPr>
                  <p:cNvPr id="42" name="闪电形 41">
                    <a:extLst>
                      <a:ext uri="{FF2B5EF4-FFF2-40B4-BE49-F238E27FC236}">
                        <a16:creationId xmlns:a16="http://schemas.microsoft.com/office/drawing/2014/main" id="{ECD6612A-0103-40EF-B6CC-70C687B4570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闪电形 42">
                    <a:extLst>
                      <a:ext uri="{FF2B5EF4-FFF2-40B4-BE49-F238E27FC236}">
                        <a16:creationId xmlns:a16="http://schemas.microsoft.com/office/drawing/2014/main" id="{FDB781CD-569F-4949-A5F7-68EDF0D5A983}"/>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闪电形 43">
                    <a:extLst>
                      <a:ext uri="{FF2B5EF4-FFF2-40B4-BE49-F238E27FC236}">
                        <a16:creationId xmlns:a16="http://schemas.microsoft.com/office/drawing/2014/main" id="{DB5FEC8E-AE00-4464-836F-16F00D86CACE}"/>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a:extLst>
                    <a:ext uri="{FF2B5EF4-FFF2-40B4-BE49-F238E27FC236}">
                      <a16:creationId xmlns:a16="http://schemas.microsoft.com/office/drawing/2014/main" id="{A2BA0808-8839-48AC-B00B-DBA8CF21BFBB}"/>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5" name="组合 44">
            <a:extLst>
              <a:ext uri="{FF2B5EF4-FFF2-40B4-BE49-F238E27FC236}">
                <a16:creationId xmlns:a16="http://schemas.microsoft.com/office/drawing/2014/main" id="{8B22B924-341F-4B79-A19D-DC5BEC3B3BC9}"/>
              </a:ext>
            </a:extLst>
          </p:cNvPr>
          <p:cNvGrpSpPr/>
          <p:nvPr/>
        </p:nvGrpSpPr>
        <p:grpSpPr>
          <a:xfrm>
            <a:off x="432232" y="2772590"/>
            <a:ext cx="798620" cy="798620"/>
            <a:chOff x="6202469" y="2986785"/>
            <a:chExt cx="1396801" cy="1396801"/>
          </a:xfrm>
        </p:grpSpPr>
        <p:sp>
          <p:nvSpPr>
            <p:cNvPr id="46" name="椭圆 45">
              <a:extLst>
                <a:ext uri="{FF2B5EF4-FFF2-40B4-BE49-F238E27FC236}">
                  <a16:creationId xmlns:a16="http://schemas.microsoft.com/office/drawing/2014/main" id="{A44C79D8-E53D-4303-8088-91C2D8FCF0E3}"/>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47" name="椭圆 46">
              <a:extLst>
                <a:ext uri="{FF2B5EF4-FFF2-40B4-BE49-F238E27FC236}">
                  <a16:creationId xmlns:a16="http://schemas.microsoft.com/office/drawing/2014/main" id="{420B4727-EC96-47EC-882E-4905FAF2E4E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8" name="组合 47">
              <a:extLst>
                <a:ext uri="{FF2B5EF4-FFF2-40B4-BE49-F238E27FC236}">
                  <a16:creationId xmlns:a16="http://schemas.microsoft.com/office/drawing/2014/main" id="{D070D1F4-8D55-4663-82E1-567A28B15BAE}"/>
                </a:ext>
              </a:extLst>
            </p:cNvPr>
            <p:cNvGrpSpPr/>
            <p:nvPr/>
          </p:nvGrpSpPr>
          <p:grpSpPr>
            <a:xfrm>
              <a:off x="6356584" y="3157398"/>
              <a:ext cx="1088571" cy="1055575"/>
              <a:chOff x="8443229" y="2080579"/>
              <a:chExt cx="442345" cy="428937"/>
            </a:xfrm>
          </p:grpSpPr>
          <p:sp>
            <p:nvSpPr>
              <p:cNvPr id="50" name="空心弧 49">
                <a:extLst>
                  <a:ext uri="{FF2B5EF4-FFF2-40B4-BE49-F238E27FC236}">
                    <a16:creationId xmlns:a16="http://schemas.microsoft.com/office/drawing/2014/main" id="{E68CDE8F-5427-498B-AB30-EBD42F2778C1}"/>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空心弧 50">
                <a:extLst>
                  <a:ext uri="{FF2B5EF4-FFF2-40B4-BE49-F238E27FC236}">
                    <a16:creationId xmlns:a16="http://schemas.microsoft.com/office/drawing/2014/main" id="{DAE962F3-CC64-4E4C-A1DA-5DDF8AE5ED58}"/>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空心弧 51">
                <a:extLst>
                  <a:ext uri="{FF2B5EF4-FFF2-40B4-BE49-F238E27FC236}">
                    <a16:creationId xmlns:a16="http://schemas.microsoft.com/office/drawing/2014/main" id="{A6717A30-7828-4439-A6F3-9FCC2E14FFD6}"/>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椭圆 48">
              <a:extLst>
                <a:ext uri="{FF2B5EF4-FFF2-40B4-BE49-F238E27FC236}">
                  <a16:creationId xmlns:a16="http://schemas.microsoft.com/office/drawing/2014/main" id="{153FC48A-0AE2-4292-86CF-B5CF94649AC1}"/>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a:extLst>
              <a:ext uri="{FF2B5EF4-FFF2-40B4-BE49-F238E27FC236}">
                <a16:creationId xmlns:a16="http://schemas.microsoft.com/office/drawing/2014/main" id="{2D499B26-13F7-424C-B849-50DBEDB89009}"/>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4" name="矩形 53">
            <a:extLst>
              <a:ext uri="{FF2B5EF4-FFF2-40B4-BE49-F238E27FC236}">
                <a16:creationId xmlns:a16="http://schemas.microsoft.com/office/drawing/2014/main" id="{E41366B3-FFAE-4E5C-9F2D-A05BCDF05898}"/>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pic>
        <p:nvPicPr>
          <p:cNvPr id="55" name="图片 54">
            <a:extLst>
              <a:ext uri="{FF2B5EF4-FFF2-40B4-BE49-F238E27FC236}">
                <a16:creationId xmlns:a16="http://schemas.microsoft.com/office/drawing/2014/main" id="{F6D9245C-6A93-41D1-994A-4BE7407104C2}"/>
              </a:ext>
            </a:extLst>
          </p:cNvPr>
          <p:cNvPicPr/>
          <p:nvPr/>
        </p:nvPicPr>
        <p:blipFill rotWithShape="1">
          <a:blip r:embed="rId3">
            <a:extLst>
              <a:ext uri="{28A0092B-C50C-407E-A947-70E740481C1C}">
                <a14:useLocalDpi xmlns:a14="http://schemas.microsoft.com/office/drawing/2010/main" val="0"/>
              </a:ext>
            </a:extLst>
          </a:blip>
          <a:srcRect t="-2866" b="-2478"/>
          <a:stretch/>
        </p:blipFill>
        <p:spPr bwMode="auto">
          <a:xfrm>
            <a:off x="1813775" y="1222952"/>
            <a:ext cx="10290259" cy="5178851"/>
          </a:xfrm>
          <a:prstGeom prst="rect">
            <a:avLst/>
          </a:prstGeom>
          <a:noFill/>
          <a:ln>
            <a:noFill/>
          </a:ln>
          <a:extLst>
            <a:ext uri="{53640926-AAD7-44D8-BBD7-CCE9431645EC}">
              <a14:shadowObscured xmlns:a14="http://schemas.microsoft.com/office/drawing/2010/main"/>
            </a:ext>
          </a:extLst>
        </p:spPr>
      </p:pic>
      <p:pic>
        <p:nvPicPr>
          <p:cNvPr id="56" name="Picture 2" descr="æ¥çæºå¾å">
            <a:extLst>
              <a:ext uri="{FF2B5EF4-FFF2-40B4-BE49-F238E27FC236}">
                <a16:creationId xmlns:a16="http://schemas.microsoft.com/office/drawing/2014/main" id="{B937F367-2524-4FC7-A522-C30A1FDD2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886" y="425155"/>
            <a:ext cx="1584819" cy="626658"/>
          </a:xfrm>
          <a:prstGeom prst="rect">
            <a:avLst/>
          </a:prstGeom>
          <a:noFill/>
          <a:ln w="12700">
            <a:noFill/>
            <a:tailEnd type="stealth"/>
          </a:ln>
        </p:spPr>
      </p:pic>
    </p:spTree>
    <p:extLst>
      <p:ext uri="{BB962C8B-B14F-4D97-AF65-F5344CB8AC3E}">
        <p14:creationId xmlns:p14="http://schemas.microsoft.com/office/powerpoint/2010/main" val="8582965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终端系统嵌入式软件设计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3</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embedded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512501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4209209"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终端系统软件设计结构框图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545007" y="5030104"/>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脚本程序</a:t>
            </a:r>
            <a:r>
              <a:rPr lang="zh-CN" altLang="en-US">
                <a:solidFill>
                  <a:schemeClr val="bg1"/>
                </a:solidFill>
                <a:effectLst>
                  <a:outerShdw blurRad="38100" dist="38100" dir="2700000" algn="tl">
                    <a:srgbClr val="000000">
                      <a:alpha val="43137"/>
                    </a:srgbClr>
                  </a:outerShdw>
                </a:effectLst>
                <a:latin typeface="+mj-ea"/>
                <a:ea typeface="+mj-ea"/>
              </a:rPr>
              <a:t>负责系统环境配置和终端主程序的正常启动</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545006" y="1413956"/>
            <a:ext cx="3739497" cy="923330"/>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终端主程序</a:t>
            </a:r>
            <a:r>
              <a:rPr lang="zh-CN" altLang="en-US">
                <a:solidFill>
                  <a:schemeClr val="bg1"/>
                </a:solidFill>
                <a:effectLst>
                  <a:outerShdw blurRad="38100" dist="38100" dir="2700000" algn="tl">
                    <a:srgbClr val="000000">
                      <a:alpha val="43137"/>
                    </a:srgbClr>
                  </a:outerShdw>
                </a:effectLst>
                <a:latin typeface="+mj-ea"/>
                <a:ea typeface="+mj-ea"/>
              </a:rPr>
              <a:t>是运行是电离层探测终端设备的服务程序，负责控制整台设备的正常运行</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545006" y="3307935"/>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文件管理</a:t>
            </a:r>
            <a:r>
              <a:rPr lang="zh-CN" altLang="en-US">
                <a:solidFill>
                  <a:schemeClr val="bg1"/>
                </a:solidFill>
                <a:effectLst>
                  <a:outerShdw blurRad="38100" dist="38100" dir="2700000" algn="tl">
                    <a:srgbClr val="000000">
                      <a:alpha val="43137"/>
                    </a:srgbClr>
                  </a:outerShdw>
                </a:effectLst>
                <a:latin typeface="+mj-ea"/>
                <a:ea typeface="+mj-ea"/>
              </a:rPr>
              <a:t>的主要作用是管理终端主程序所依赖的资源文件</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477EA1C-49E1-45DF-A67D-419490B018F2}"/>
              </a:ext>
            </a:extLst>
          </p:cNvPr>
          <p:cNvGrpSpPr/>
          <p:nvPr/>
        </p:nvGrpSpPr>
        <p:grpSpPr>
          <a:xfrm>
            <a:off x="6096000" y="1202204"/>
            <a:ext cx="1307078" cy="4645892"/>
            <a:chOff x="6096000" y="1202204"/>
            <a:chExt cx="1307078" cy="4645892"/>
          </a:xfrm>
        </p:grpSpPr>
        <p:pic>
          <p:nvPicPr>
            <p:cNvPr id="19" name="图片 18">
              <a:extLst>
                <a:ext uri="{FF2B5EF4-FFF2-40B4-BE49-F238E27FC236}">
                  <a16:creationId xmlns:a16="http://schemas.microsoft.com/office/drawing/2014/main" id="{3B7BE9CA-2D72-4DD2-9F5E-285503D2E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02204"/>
              <a:ext cx="1307078" cy="1307078"/>
            </a:xfrm>
            <a:prstGeom prst="rect">
              <a:avLst/>
            </a:prstGeom>
          </p:spPr>
        </p:pic>
        <p:pic>
          <p:nvPicPr>
            <p:cNvPr id="20" name="图片 19">
              <a:extLst>
                <a:ext uri="{FF2B5EF4-FFF2-40B4-BE49-F238E27FC236}">
                  <a16:creationId xmlns:a16="http://schemas.microsoft.com/office/drawing/2014/main" id="{01909BE4-BDEA-4990-93B7-537E28144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841" y="3033525"/>
              <a:ext cx="1155396" cy="1155396"/>
            </a:xfrm>
            <a:prstGeom prst="rect">
              <a:avLst/>
            </a:prstGeom>
          </p:spPr>
        </p:pic>
        <p:pic>
          <p:nvPicPr>
            <p:cNvPr id="21" name="图片 20">
              <a:extLst>
                <a:ext uri="{FF2B5EF4-FFF2-40B4-BE49-F238E27FC236}">
                  <a16:creationId xmlns:a16="http://schemas.microsoft.com/office/drawing/2014/main" id="{EAB60954-6BCB-416E-B2B1-D5C2D5BF1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504" y="4858026"/>
              <a:ext cx="990070" cy="990070"/>
            </a:xfrm>
            <a:prstGeom prst="rect">
              <a:avLst/>
            </a:prstGeom>
          </p:spPr>
        </p:pic>
      </p:grpSp>
      <p:pic>
        <p:nvPicPr>
          <p:cNvPr id="23" name="图片 22">
            <a:extLst>
              <a:ext uri="{FF2B5EF4-FFF2-40B4-BE49-F238E27FC236}">
                <a16:creationId xmlns:a16="http://schemas.microsoft.com/office/drawing/2014/main" id="{92E17B79-AEF4-45ED-8106-7D4BEA1F0BD3}"/>
              </a:ext>
            </a:extLst>
          </p:cNvPr>
          <p:cNvPicPr>
            <a:picLocks noChangeAspect="1"/>
          </p:cNvPicPr>
          <p:nvPr/>
        </p:nvPicPr>
        <p:blipFill>
          <a:blip r:embed="rId6"/>
          <a:stretch>
            <a:fillRect/>
          </a:stretch>
        </p:blipFill>
        <p:spPr>
          <a:xfrm>
            <a:off x="130782" y="2057194"/>
            <a:ext cx="5443046" cy="3460863"/>
          </a:xfrm>
          <a:prstGeom prst="rect">
            <a:avLst/>
          </a:prstGeom>
        </p:spPr>
      </p:pic>
    </p:spTree>
    <p:extLst>
      <p:ext uri="{BB962C8B-B14F-4D97-AF65-F5344CB8AC3E}">
        <p14:creationId xmlns:p14="http://schemas.microsoft.com/office/powerpoint/2010/main" val="279537377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对话气泡: 圆角矩形 22">
            <a:extLst>
              <a:ext uri="{FF2B5EF4-FFF2-40B4-BE49-F238E27FC236}">
                <a16:creationId xmlns:a16="http://schemas.microsoft.com/office/drawing/2014/main" id="{BB8576D7-03C7-4D5D-A858-FBABA258C140}"/>
              </a:ext>
            </a:extLst>
          </p:cNvPr>
          <p:cNvSpPr/>
          <p:nvPr/>
        </p:nvSpPr>
        <p:spPr>
          <a:xfrm>
            <a:off x="8417909" y="2339858"/>
            <a:ext cx="2592636" cy="3712400"/>
          </a:xfrm>
          <a:prstGeom prst="wedgeRoundRectCallout">
            <a:avLst>
              <a:gd name="adj1" fmla="val -79401"/>
              <a:gd name="adj2" fmla="val 38531"/>
              <a:gd name="adj3"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51C8D9D-B553-447D-8434-B09D3CB55743}"/>
              </a:ext>
            </a:extLst>
          </p:cNvPr>
          <p:cNvSpPr/>
          <p:nvPr/>
        </p:nvSpPr>
        <p:spPr>
          <a:xfrm>
            <a:off x="4205304" y="1712486"/>
            <a:ext cx="1882761"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建立</a:t>
            </a:r>
            <a:r>
              <a:rPr lang="en-US" altLang="zh-CN">
                <a:solidFill>
                  <a:schemeClr val="lt1"/>
                </a:solidFill>
                <a:effectLst>
                  <a:outerShdw blurRad="38100" dist="38100" dir="2700000" algn="tl">
                    <a:srgbClr val="000000">
                      <a:alpha val="43137"/>
                    </a:srgbClr>
                  </a:outerShdw>
                </a:effectLst>
                <a:latin typeface="+mn-ea"/>
              </a:rPr>
              <a:t>sokcet</a:t>
            </a:r>
            <a:r>
              <a:rPr lang="zh-CN" altLang="en-US">
                <a:solidFill>
                  <a:schemeClr val="lt1"/>
                </a:solidFill>
                <a:effectLst>
                  <a:outerShdw blurRad="38100" dist="38100" dir="2700000" algn="tl">
                    <a:srgbClr val="000000">
                      <a:alpha val="43137"/>
                    </a:srgbClr>
                  </a:outerShdw>
                </a:effectLst>
                <a:latin typeface="+mn-ea"/>
              </a:rPr>
              <a:t>连接</a:t>
            </a:r>
            <a:endParaRPr lang="en-US" altLang="zh-CN">
              <a:solidFill>
                <a:schemeClr val="lt1"/>
              </a:solidFill>
              <a:effectLst>
                <a:outerShdw blurRad="38100" dist="38100" dir="2700000" algn="tl">
                  <a:srgbClr val="000000">
                    <a:alpha val="43137"/>
                  </a:srgbClr>
                </a:outerShdw>
              </a:effectLst>
              <a:latin typeface="+mn-ea"/>
            </a:endParaRPr>
          </a:p>
        </p:txBody>
      </p:sp>
      <p:sp>
        <p:nvSpPr>
          <p:cNvPr id="25" name="矩形: 圆角 24">
            <a:extLst>
              <a:ext uri="{FF2B5EF4-FFF2-40B4-BE49-F238E27FC236}">
                <a16:creationId xmlns:a16="http://schemas.microsoft.com/office/drawing/2014/main" id="{88E46976-46D8-4F74-A4CD-CCE2F609028E}"/>
              </a:ext>
            </a:extLst>
          </p:cNvPr>
          <p:cNvSpPr/>
          <p:nvPr/>
        </p:nvSpPr>
        <p:spPr>
          <a:xfrm>
            <a:off x="4404641" y="808969"/>
            <a:ext cx="1484085"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终端初始化</a:t>
            </a:r>
            <a:endParaRPr lang="en-US" altLang="zh-CN">
              <a:solidFill>
                <a:schemeClr val="lt1"/>
              </a:solidFill>
              <a:effectLst>
                <a:outerShdw blurRad="38100" dist="38100" dir="2700000" algn="tl">
                  <a:srgbClr val="000000">
                    <a:alpha val="43137"/>
                  </a:srgbClr>
                </a:outerShdw>
              </a:effectLst>
              <a:latin typeface="+mn-ea"/>
            </a:endParaRPr>
          </a:p>
        </p:txBody>
      </p:sp>
      <p:sp>
        <p:nvSpPr>
          <p:cNvPr id="26" name="矩形: 圆角 25">
            <a:extLst>
              <a:ext uri="{FF2B5EF4-FFF2-40B4-BE49-F238E27FC236}">
                <a16:creationId xmlns:a16="http://schemas.microsoft.com/office/drawing/2014/main" id="{30694F13-1FB2-4E09-8823-9421CBF24AF1}"/>
              </a:ext>
            </a:extLst>
          </p:cNvPr>
          <p:cNvSpPr/>
          <p:nvPr/>
        </p:nvSpPr>
        <p:spPr>
          <a:xfrm>
            <a:off x="6088063" y="5417259"/>
            <a:ext cx="1694513" cy="391886"/>
          </a:xfrm>
          <a:prstGeom prst="roundRect">
            <a:avLst>
              <a:gd name="adj" fmla="val 50000"/>
            </a:avLst>
          </a:prstGeom>
          <a:solidFill>
            <a:schemeClr val="tx2">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创建探测线程</a:t>
            </a:r>
            <a:endParaRPr lang="en-US" altLang="zh-CN">
              <a:solidFill>
                <a:schemeClr val="lt1"/>
              </a:solidFill>
              <a:effectLst>
                <a:outerShdw blurRad="38100" dist="38100" dir="2700000" algn="tl">
                  <a:srgbClr val="000000">
                    <a:alpha val="43137"/>
                  </a:srgbClr>
                </a:outerShdw>
              </a:effectLst>
              <a:latin typeface="+mn-ea"/>
            </a:endParaRPr>
          </a:p>
        </p:txBody>
      </p:sp>
      <p:sp>
        <p:nvSpPr>
          <p:cNvPr id="27" name="矩形: 圆角 26">
            <a:extLst>
              <a:ext uri="{FF2B5EF4-FFF2-40B4-BE49-F238E27FC236}">
                <a16:creationId xmlns:a16="http://schemas.microsoft.com/office/drawing/2014/main" id="{2602AD25-E90F-4811-AE64-FB66E647C7D2}"/>
              </a:ext>
            </a:extLst>
          </p:cNvPr>
          <p:cNvSpPr/>
          <p:nvPr/>
        </p:nvSpPr>
        <p:spPr>
          <a:xfrm>
            <a:off x="4508055" y="2616003"/>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endParaRPr lang="en-US" altLang="zh-CN">
              <a:solidFill>
                <a:schemeClr val="lt1"/>
              </a:solidFill>
              <a:effectLst>
                <a:outerShdw blurRad="38100" dist="38100" dir="2700000" algn="tl">
                  <a:srgbClr val="000000">
                    <a:alpha val="43137"/>
                  </a:srgbClr>
                </a:outerShdw>
              </a:effectLst>
              <a:latin typeface="+mn-ea"/>
            </a:endParaRPr>
          </a:p>
        </p:txBody>
      </p:sp>
      <p:sp>
        <p:nvSpPr>
          <p:cNvPr id="28" name="矩形: 圆角 27">
            <a:extLst>
              <a:ext uri="{FF2B5EF4-FFF2-40B4-BE49-F238E27FC236}">
                <a16:creationId xmlns:a16="http://schemas.microsoft.com/office/drawing/2014/main" id="{E300CAF4-4F46-4EA1-89E8-EF1D67CE335D}"/>
              </a:ext>
            </a:extLst>
          </p:cNvPr>
          <p:cNvSpPr/>
          <p:nvPr/>
        </p:nvSpPr>
        <p:spPr>
          <a:xfrm>
            <a:off x="4291711" y="3519520"/>
            <a:ext cx="170994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解析请求数据</a:t>
            </a:r>
            <a:endParaRPr lang="en-US" altLang="zh-CN">
              <a:solidFill>
                <a:schemeClr val="lt1"/>
              </a:solidFill>
              <a:effectLst>
                <a:outerShdw blurRad="38100" dist="38100" dir="2700000" algn="tl">
                  <a:srgbClr val="000000">
                    <a:alpha val="43137"/>
                  </a:srgbClr>
                </a:outerShdw>
              </a:effectLst>
              <a:latin typeface="+mn-ea"/>
            </a:endParaRPr>
          </a:p>
        </p:txBody>
      </p:sp>
      <p:sp>
        <p:nvSpPr>
          <p:cNvPr id="29" name="矩形: 圆角 28">
            <a:extLst>
              <a:ext uri="{FF2B5EF4-FFF2-40B4-BE49-F238E27FC236}">
                <a16:creationId xmlns:a16="http://schemas.microsoft.com/office/drawing/2014/main" id="{8C612BD8-2DFA-4E52-A4DC-36281730A954}"/>
              </a:ext>
            </a:extLst>
          </p:cNvPr>
          <p:cNvSpPr/>
          <p:nvPr/>
        </p:nvSpPr>
        <p:spPr>
          <a:xfrm>
            <a:off x="2778807" y="4423034"/>
            <a:ext cx="142649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上传信息</a:t>
            </a:r>
            <a:endParaRPr lang="en-US" altLang="zh-CN">
              <a:solidFill>
                <a:schemeClr val="lt1"/>
              </a:solidFill>
              <a:effectLst>
                <a:outerShdw blurRad="38100" dist="38100" dir="2700000" algn="tl">
                  <a:srgbClr val="000000">
                    <a:alpha val="43137"/>
                  </a:srgbClr>
                </a:outerShdw>
              </a:effectLst>
              <a:latin typeface="+mn-ea"/>
            </a:endParaRPr>
          </a:p>
        </p:txBody>
      </p:sp>
      <p:sp>
        <p:nvSpPr>
          <p:cNvPr id="30" name="矩形: 圆角 29">
            <a:extLst>
              <a:ext uri="{FF2B5EF4-FFF2-40B4-BE49-F238E27FC236}">
                <a16:creationId xmlns:a16="http://schemas.microsoft.com/office/drawing/2014/main" id="{2AC03C68-AE53-4992-A494-5DA83BA66CD6}"/>
              </a:ext>
            </a:extLst>
          </p:cNvPr>
          <p:cNvSpPr/>
          <p:nvPr/>
        </p:nvSpPr>
        <p:spPr>
          <a:xfrm>
            <a:off x="6088064" y="4423034"/>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发布探测任务</a:t>
            </a:r>
            <a:endParaRPr lang="en-US" altLang="zh-CN">
              <a:solidFill>
                <a:schemeClr val="lt1"/>
              </a:solidFill>
              <a:effectLst>
                <a:outerShdw blurRad="38100" dist="38100" dir="2700000" algn="tl">
                  <a:srgbClr val="000000">
                    <a:alpha val="43137"/>
                  </a:srgbClr>
                </a:outerShdw>
              </a:effectLst>
              <a:latin typeface="+mn-ea"/>
            </a:endParaRPr>
          </a:p>
        </p:txBody>
      </p:sp>
      <p:sp>
        <p:nvSpPr>
          <p:cNvPr id="31" name="矩形: 圆角 30">
            <a:extLst>
              <a:ext uri="{FF2B5EF4-FFF2-40B4-BE49-F238E27FC236}">
                <a16:creationId xmlns:a16="http://schemas.microsoft.com/office/drawing/2014/main" id="{20B8BB74-AA0B-4DFA-B208-03BC91657637}"/>
              </a:ext>
            </a:extLst>
          </p:cNvPr>
          <p:cNvSpPr/>
          <p:nvPr/>
        </p:nvSpPr>
        <p:spPr>
          <a:xfrm>
            <a:off x="9070526" y="3560970"/>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配置设备</a:t>
            </a:r>
            <a:endParaRPr lang="en-US" altLang="zh-CN">
              <a:solidFill>
                <a:schemeClr val="lt1"/>
              </a:solidFill>
              <a:effectLst>
                <a:outerShdw blurRad="38100" dist="38100" dir="2700000" algn="tl">
                  <a:srgbClr val="000000">
                    <a:alpha val="43137"/>
                  </a:srgbClr>
                </a:outerShdw>
              </a:effectLst>
              <a:latin typeface="+mn-ea"/>
            </a:endParaRPr>
          </a:p>
        </p:txBody>
      </p:sp>
      <p:sp>
        <p:nvSpPr>
          <p:cNvPr id="32" name="矩形: 圆角 31">
            <a:extLst>
              <a:ext uri="{FF2B5EF4-FFF2-40B4-BE49-F238E27FC236}">
                <a16:creationId xmlns:a16="http://schemas.microsoft.com/office/drawing/2014/main" id="{3A636F15-E679-4BB2-B22F-FD456A78E586}"/>
              </a:ext>
            </a:extLst>
          </p:cNvPr>
          <p:cNvSpPr/>
          <p:nvPr/>
        </p:nvSpPr>
        <p:spPr>
          <a:xfrm>
            <a:off x="4508055" y="4423037"/>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修改设置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34" name="直接箭头连接符 33">
            <a:extLst>
              <a:ext uri="{FF2B5EF4-FFF2-40B4-BE49-F238E27FC236}">
                <a16:creationId xmlns:a16="http://schemas.microsoft.com/office/drawing/2014/main" id="{AB6C12DC-616C-46CA-A716-2B03A7078A58}"/>
              </a:ext>
            </a:extLst>
          </p:cNvPr>
          <p:cNvCxnSpPr>
            <a:cxnSpLocks/>
            <a:stCxn id="25" idx="2"/>
            <a:endCxn id="24" idx="0"/>
          </p:cNvCxnSpPr>
          <p:nvPr/>
        </p:nvCxnSpPr>
        <p:spPr>
          <a:xfrm>
            <a:off x="5146684" y="1200855"/>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623D8D-B3AA-4039-9643-B0AC745E8EBD}"/>
              </a:ext>
            </a:extLst>
          </p:cNvPr>
          <p:cNvCxnSpPr>
            <a:cxnSpLocks/>
            <a:stCxn id="24" idx="2"/>
            <a:endCxn id="27" idx="0"/>
          </p:cNvCxnSpPr>
          <p:nvPr/>
        </p:nvCxnSpPr>
        <p:spPr>
          <a:xfrm flipH="1">
            <a:off x="5146684" y="2104372"/>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A3C4B1C-3674-4A73-8799-E30F1AD96084}"/>
              </a:ext>
            </a:extLst>
          </p:cNvPr>
          <p:cNvCxnSpPr>
            <a:cxnSpLocks/>
            <a:stCxn id="27" idx="2"/>
          </p:cNvCxnSpPr>
          <p:nvPr/>
        </p:nvCxnSpPr>
        <p:spPr>
          <a:xfrm>
            <a:off x="5146684" y="3007889"/>
            <a:ext cx="0"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5A2B65-3B15-4223-AFA1-A27BE0AB8FB5}"/>
              </a:ext>
            </a:extLst>
          </p:cNvPr>
          <p:cNvCxnSpPr>
            <a:cxnSpLocks/>
            <a:stCxn id="28" idx="2"/>
            <a:endCxn id="32" idx="0"/>
          </p:cNvCxnSpPr>
          <p:nvPr/>
        </p:nvCxnSpPr>
        <p:spPr>
          <a:xfrm flipH="1">
            <a:off x="5146684" y="3911406"/>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D0ADF59-6FE0-4BFD-9304-591DEFDFC940}"/>
              </a:ext>
            </a:extLst>
          </p:cNvPr>
          <p:cNvCxnSpPr>
            <a:stCxn id="28" idx="2"/>
            <a:endCxn id="29" idx="0"/>
          </p:cNvCxnSpPr>
          <p:nvPr/>
        </p:nvCxnSpPr>
        <p:spPr>
          <a:xfrm rot="5400000">
            <a:off x="4063557" y="3339906"/>
            <a:ext cx="511628" cy="1654629"/>
          </a:xfrm>
          <a:prstGeom prst="bentConnector3">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31D0C63-C45F-46F1-A1D7-7901F72DA925}"/>
              </a:ext>
            </a:extLst>
          </p:cNvPr>
          <p:cNvCxnSpPr>
            <a:cxnSpLocks/>
            <a:stCxn id="28" idx="2"/>
            <a:endCxn id="30" idx="0"/>
          </p:cNvCxnSpPr>
          <p:nvPr/>
        </p:nvCxnSpPr>
        <p:spPr>
          <a:xfrm rot="16200000" flipH="1">
            <a:off x="5785188" y="3272902"/>
            <a:ext cx="511628" cy="1788635"/>
          </a:xfrm>
          <a:prstGeom prst="bentConnector3">
            <a:avLst>
              <a:gd name="adj1" fmla="val 50000"/>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CC7CCB2-2328-40EC-8AD3-787B849C3076}"/>
              </a:ext>
            </a:extLst>
          </p:cNvPr>
          <p:cNvCxnSpPr>
            <a:cxnSpLocks/>
            <a:stCxn id="30" idx="2"/>
            <a:endCxn id="26" idx="0"/>
          </p:cNvCxnSpPr>
          <p:nvPr/>
        </p:nvCxnSpPr>
        <p:spPr>
          <a:xfrm>
            <a:off x="6935320" y="4814920"/>
            <a:ext cx="0" cy="602339"/>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B14DC4F1-A928-4282-AEB4-D00555637583}"/>
              </a:ext>
            </a:extLst>
          </p:cNvPr>
          <p:cNvSpPr/>
          <p:nvPr/>
        </p:nvSpPr>
        <p:spPr>
          <a:xfrm>
            <a:off x="8866971" y="2636229"/>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解析探测参数</a:t>
            </a:r>
            <a:endParaRPr lang="en-US" altLang="zh-CN">
              <a:solidFill>
                <a:schemeClr val="lt1"/>
              </a:solidFill>
              <a:effectLst>
                <a:outerShdw blurRad="38100" dist="38100" dir="2700000" algn="tl">
                  <a:srgbClr val="000000">
                    <a:alpha val="43137"/>
                  </a:srgbClr>
                </a:outerShdw>
              </a:effectLst>
              <a:latin typeface="+mn-ea"/>
            </a:endParaRPr>
          </a:p>
        </p:txBody>
      </p:sp>
      <p:sp>
        <p:nvSpPr>
          <p:cNvPr id="55" name="矩形: 圆角 54">
            <a:extLst>
              <a:ext uri="{FF2B5EF4-FFF2-40B4-BE49-F238E27FC236}">
                <a16:creationId xmlns:a16="http://schemas.microsoft.com/office/drawing/2014/main" id="{14E02731-1AC7-49F1-9EC6-4693838093B0}"/>
              </a:ext>
            </a:extLst>
          </p:cNvPr>
          <p:cNvSpPr/>
          <p:nvPr/>
        </p:nvSpPr>
        <p:spPr>
          <a:xfrm>
            <a:off x="8631197" y="4486709"/>
            <a:ext cx="2166060"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采样数据并处理</a:t>
            </a:r>
            <a:endParaRPr lang="en-US" altLang="zh-CN">
              <a:solidFill>
                <a:schemeClr val="lt1"/>
              </a:solidFill>
              <a:effectLst>
                <a:outerShdw blurRad="38100" dist="38100" dir="2700000" algn="tl">
                  <a:srgbClr val="000000">
                    <a:alpha val="43137"/>
                  </a:srgbClr>
                </a:outerShdw>
              </a:effectLst>
              <a:latin typeface="+mn-ea"/>
            </a:endParaRPr>
          </a:p>
        </p:txBody>
      </p:sp>
      <p:sp>
        <p:nvSpPr>
          <p:cNvPr id="57" name="矩形: 圆角 56">
            <a:extLst>
              <a:ext uri="{FF2B5EF4-FFF2-40B4-BE49-F238E27FC236}">
                <a16:creationId xmlns:a16="http://schemas.microsoft.com/office/drawing/2014/main" id="{F87C1E5E-9607-4F9A-8BCB-CF85E09A5EC8}"/>
              </a:ext>
            </a:extLst>
          </p:cNvPr>
          <p:cNvSpPr/>
          <p:nvPr/>
        </p:nvSpPr>
        <p:spPr>
          <a:xfrm>
            <a:off x="9024364" y="5411451"/>
            <a:ext cx="137972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上传数据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58" name="直接箭头连接符 57">
            <a:extLst>
              <a:ext uri="{FF2B5EF4-FFF2-40B4-BE49-F238E27FC236}">
                <a16:creationId xmlns:a16="http://schemas.microsoft.com/office/drawing/2014/main" id="{1C4F263E-4FA3-42DD-931A-6A152ADD48DC}"/>
              </a:ext>
            </a:extLst>
          </p:cNvPr>
          <p:cNvCxnSpPr>
            <a:cxnSpLocks/>
            <a:stCxn id="47" idx="2"/>
            <a:endCxn id="31" idx="0"/>
          </p:cNvCxnSpPr>
          <p:nvPr/>
        </p:nvCxnSpPr>
        <p:spPr>
          <a:xfrm>
            <a:off x="9714227" y="3028115"/>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1E4CB9F-086B-485C-A201-69E69FE395D1}"/>
              </a:ext>
            </a:extLst>
          </p:cNvPr>
          <p:cNvCxnSpPr>
            <a:cxnSpLocks/>
            <a:endCxn id="55" idx="0"/>
          </p:cNvCxnSpPr>
          <p:nvPr/>
        </p:nvCxnSpPr>
        <p:spPr>
          <a:xfrm>
            <a:off x="9714227" y="3953854"/>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598B111-5A4C-47AE-AA36-BC54D07BFB5B}"/>
              </a:ext>
            </a:extLst>
          </p:cNvPr>
          <p:cNvCxnSpPr>
            <a:cxnSpLocks/>
            <a:stCxn id="55" idx="2"/>
            <a:endCxn id="57" idx="0"/>
          </p:cNvCxnSpPr>
          <p:nvPr/>
        </p:nvCxnSpPr>
        <p:spPr>
          <a:xfrm>
            <a:off x="9714227" y="4878595"/>
            <a:ext cx="1" cy="532856"/>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CAEF0269-8B8D-4732-91FE-D5BBE97E37F6}"/>
              </a:ext>
            </a:extLst>
          </p:cNvPr>
          <p:cNvGrpSpPr/>
          <p:nvPr/>
        </p:nvGrpSpPr>
        <p:grpSpPr>
          <a:xfrm>
            <a:off x="7697869" y="224309"/>
            <a:ext cx="4209209" cy="870221"/>
            <a:chOff x="185454" y="165694"/>
            <a:chExt cx="3011105" cy="870221"/>
          </a:xfrm>
        </p:grpSpPr>
        <p:sp>
          <p:nvSpPr>
            <p:cNvPr id="51" name="矩形 50">
              <a:extLst>
                <a:ext uri="{FF2B5EF4-FFF2-40B4-BE49-F238E27FC236}">
                  <a16:creationId xmlns:a16="http://schemas.microsoft.com/office/drawing/2014/main" id="{0D885734-1FC7-41B0-800C-49E88A40428F}"/>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52" name="直接连接符 51">
              <a:extLst>
                <a:ext uri="{FF2B5EF4-FFF2-40B4-BE49-F238E27FC236}">
                  <a16:creationId xmlns:a16="http://schemas.microsoft.com/office/drawing/2014/main" id="{8C7059EF-7448-4DE3-B96F-71FA004F7827}"/>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799BF477-5F70-4BDF-A62E-5F18918E0F5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终端系统主程序运行流程图</a:t>
              </a:r>
            </a:p>
          </p:txBody>
        </p:sp>
      </p:grpSp>
    </p:spTree>
    <p:extLst>
      <p:ext uri="{BB962C8B-B14F-4D97-AF65-F5344CB8AC3E}">
        <p14:creationId xmlns:p14="http://schemas.microsoft.com/office/powerpoint/2010/main" val="380484471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直接连接符 96">
            <a:extLst>
              <a:ext uri="{FF2B5EF4-FFF2-40B4-BE49-F238E27FC236}">
                <a16:creationId xmlns:a16="http://schemas.microsoft.com/office/drawing/2014/main" id="{4A33C885-39B5-4227-9C45-79B8A5B71FB8}"/>
              </a:ext>
            </a:extLst>
          </p:cNvPr>
          <p:cNvCxnSpPr>
            <a:cxnSpLocks/>
          </p:cNvCxnSpPr>
          <p:nvPr/>
        </p:nvCxnSpPr>
        <p:spPr>
          <a:xfrm>
            <a:off x="5133742" y="2562817"/>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5DAA68C2-EA7C-4B49-B4F9-01FAF47DADCE}"/>
              </a:ext>
            </a:extLst>
          </p:cNvPr>
          <p:cNvGrpSpPr/>
          <p:nvPr/>
        </p:nvGrpSpPr>
        <p:grpSpPr>
          <a:xfrm>
            <a:off x="4578151" y="829283"/>
            <a:ext cx="1254879" cy="947576"/>
            <a:chOff x="2479559" y="1060475"/>
            <a:chExt cx="5075293" cy="3832422"/>
          </a:xfrm>
        </p:grpSpPr>
        <p:cxnSp>
          <p:nvCxnSpPr>
            <p:cNvPr id="20" name="直接连接符 19">
              <a:extLst>
                <a:ext uri="{FF2B5EF4-FFF2-40B4-BE49-F238E27FC236}">
                  <a16:creationId xmlns:a16="http://schemas.microsoft.com/office/drawing/2014/main" id="{18D742BF-8AE5-4E48-AA8B-7000D5A147F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B2438F-4F7E-4218-B38C-9BC4CA633F28}"/>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05E9DE-9CB7-4160-93A0-576E23F3ED4F}"/>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5784F-CBC5-40D6-8301-8EFDD486DE9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5C3E94D-500B-41D3-85DE-CB6FA978FC1C}"/>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E5402F-3415-43FA-8AFB-1692201BB35C}"/>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F03F2-BA34-406C-B37B-303049AFB2C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29ACAA1-36AE-4380-AC92-1F4CE6816743}"/>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F5095E-4E43-4DFA-8600-5DC606DEF77C}"/>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F90ECD-E161-4082-93C7-10984E520761}"/>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0D31F-D40F-4795-823E-7E8E2F4A6A63}"/>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34A28F4-1D9D-4C4C-96BC-8D7D98378FC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5CB163C-0503-439F-B981-40D43B05429A}"/>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E192F56-F8D1-46F2-9C65-F7D95FF8F5EF}"/>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F4393ED-C5EE-4350-A857-F90DA2B32439}"/>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150620A-4D24-4CB8-9633-B056D34DF5D3}"/>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B9167E0-1B09-4DDE-B33B-A9774A8A22D0}"/>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6DAFBB7-FF22-4DB6-9597-00C9830AC7AC}"/>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3BD95EB-CBA6-4162-9D56-3FEBE6B62512}"/>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0279488-F3C1-4E3D-94A3-112EF5FB69ED}"/>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8DEB945-D0ED-44F4-BBCE-70B997C9899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3A00E2A-5614-4A4C-A219-16A10E627302}"/>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3218309-1B54-4245-A63F-CB5B0EF8EEE9}"/>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50C53A5-3CBE-4CEF-8188-62A180D8787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BF257F-41AD-498F-98C9-B8C8C4A716C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C582B1-BFF8-4A1B-98FD-5C92920707D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02EB59-6CFB-44C0-BEE2-624210D2453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4B60806-3D01-4E20-9812-7C96C0FA00DD}"/>
              </a:ext>
            </a:extLst>
          </p:cNvPr>
          <p:cNvSpPr txBox="1"/>
          <p:nvPr/>
        </p:nvSpPr>
        <p:spPr>
          <a:xfrm>
            <a:off x="3464543"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48" name="组合 47">
            <a:extLst>
              <a:ext uri="{FF2B5EF4-FFF2-40B4-BE49-F238E27FC236}">
                <a16:creationId xmlns:a16="http://schemas.microsoft.com/office/drawing/2014/main" id="{D82FB5DD-E534-4848-8E98-F13199443408}"/>
              </a:ext>
            </a:extLst>
          </p:cNvPr>
          <p:cNvGrpSpPr/>
          <p:nvPr/>
        </p:nvGrpSpPr>
        <p:grpSpPr>
          <a:xfrm>
            <a:off x="8324849" y="733472"/>
            <a:ext cx="1074909" cy="1139198"/>
            <a:chOff x="3715736" y="1002750"/>
            <a:chExt cx="3156904" cy="3678893"/>
          </a:xfrm>
        </p:grpSpPr>
        <p:cxnSp>
          <p:nvCxnSpPr>
            <p:cNvPr id="50" name="直接连接符 49">
              <a:extLst>
                <a:ext uri="{FF2B5EF4-FFF2-40B4-BE49-F238E27FC236}">
                  <a16:creationId xmlns:a16="http://schemas.microsoft.com/office/drawing/2014/main" id="{EE03A26F-9606-495D-8618-B066A18775B8}"/>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2378521-5CFC-4BD1-A6E6-8F659AE3727D}"/>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616C64F-D3C8-45D5-95E7-D4D711BD5611}"/>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146C605-9D06-4CF7-8D81-A3AD4BA5FB16}"/>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1585E5-2CF6-4981-8019-C923471FFBCB}"/>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F6D58FC-15AC-4070-B170-E27997270D8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4411727-7A5D-4BDA-A1C8-81C802DEF651}"/>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32ABFA-F9BF-4D48-9B9E-3076360D2FB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8501DA9-71F5-4E71-967D-5AF991335D4A}"/>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4C3903-449B-474D-AA56-D6D5D1DE0319}"/>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20D4894-1AC3-414E-8812-27E75A600028}"/>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33AEF1F-A6D4-45ED-8CC9-EF592C8EF69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1064FF7-DA7C-4829-96C4-93EA35904763}"/>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618F802A-E515-4B11-8A35-99A97D749A25}"/>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4" name="左中括号 63">
              <a:extLst>
                <a:ext uri="{FF2B5EF4-FFF2-40B4-BE49-F238E27FC236}">
                  <a16:creationId xmlns:a16="http://schemas.microsoft.com/office/drawing/2014/main" id="{5A23C9BE-6BA5-43C4-8828-0F0DD8424787}"/>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65" name="左中括号 64">
              <a:extLst>
                <a:ext uri="{FF2B5EF4-FFF2-40B4-BE49-F238E27FC236}">
                  <a16:creationId xmlns:a16="http://schemas.microsoft.com/office/drawing/2014/main" id="{192DB05E-88D9-4322-83FE-E7DA5067D7CE}"/>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66" name="直接连接符 65">
              <a:extLst>
                <a:ext uri="{FF2B5EF4-FFF2-40B4-BE49-F238E27FC236}">
                  <a16:creationId xmlns:a16="http://schemas.microsoft.com/office/drawing/2014/main" id="{9FEA0BF6-BC1F-4A60-83CF-099DE4C264AD}"/>
                </a:ext>
              </a:extLst>
            </p:cNvPr>
            <p:cNvCxnSpPr>
              <a:cxnSpLocks/>
              <a:stCxn id="63"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642218B-054E-4EB5-9D24-9B80B260C6BE}"/>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A516DAB-88B2-46BC-A2B2-ED812E59BF99}"/>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8FEE693-3C76-4951-9DD0-042E82E631EA}"/>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4FCB45-F500-463F-A3F9-A3331C0A6728}"/>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4839046-B470-4615-A980-4C7BCB1097E3}"/>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CDBDF7F6-96FE-44B3-B150-2A996FCB6AC2}"/>
              </a:ext>
            </a:extLst>
          </p:cNvPr>
          <p:cNvSpPr txBox="1"/>
          <p:nvPr/>
        </p:nvSpPr>
        <p:spPr>
          <a:xfrm>
            <a:off x="9453302"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72" name="直接箭头连接符 71">
            <a:extLst>
              <a:ext uri="{FF2B5EF4-FFF2-40B4-BE49-F238E27FC236}">
                <a16:creationId xmlns:a16="http://schemas.microsoft.com/office/drawing/2014/main" id="{84E6D984-CEDA-47A7-B9C2-CFC71F9D0DA0}"/>
              </a:ext>
            </a:extLst>
          </p:cNvPr>
          <p:cNvCxnSpPr>
            <a:cxnSpLocks/>
            <a:stCxn id="78" idx="6"/>
            <a:endCxn id="92" idx="2"/>
          </p:cNvCxnSpPr>
          <p:nvPr/>
        </p:nvCxnSpPr>
        <p:spPr>
          <a:xfrm>
            <a:off x="5205591" y="4709646"/>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1F3E2699-216E-4BFA-B5F8-4CFCE2736553}"/>
              </a:ext>
            </a:extLst>
          </p:cNvPr>
          <p:cNvSpPr/>
          <p:nvPr/>
        </p:nvSpPr>
        <p:spPr>
          <a:xfrm>
            <a:off x="6398797" y="4352256"/>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74" name="矩形 73">
            <a:extLst>
              <a:ext uri="{FF2B5EF4-FFF2-40B4-BE49-F238E27FC236}">
                <a16:creationId xmlns:a16="http://schemas.microsoft.com/office/drawing/2014/main" id="{6015C02C-327A-4C1E-B9A0-50D5B10EC815}"/>
              </a:ext>
            </a:extLst>
          </p:cNvPr>
          <p:cNvSpPr/>
          <p:nvPr/>
        </p:nvSpPr>
        <p:spPr>
          <a:xfrm>
            <a:off x="6376258" y="5043915"/>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75" name="矩形 74">
            <a:extLst>
              <a:ext uri="{FF2B5EF4-FFF2-40B4-BE49-F238E27FC236}">
                <a16:creationId xmlns:a16="http://schemas.microsoft.com/office/drawing/2014/main" id="{7223FEF6-F754-4378-9DAC-19AC3901B2A9}"/>
              </a:ext>
            </a:extLst>
          </p:cNvPr>
          <p:cNvSpPr/>
          <p:nvPr/>
        </p:nvSpPr>
        <p:spPr>
          <a:xfrm>
            <a:off x="3667743" y="2450000"/>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77" name="矩形 76">
            <a:extLst>
              <a:ext uri="{FF2B5EF4-FFF2-40B4-BE49-F238E27FC236}">
                <a16:creationId xmlns:a16="http://schemas.microsoft.com/office/drawing/2014/main" id="{9846993E-260E-409A-895D-98BA023B0934}"/>
              </a:ext>
            </a:extLst>
          </p:cNvPr>
          <p:cNvSpPr/>
          <p:nvPr/>
        </p:nvSpPr>
        <p:spPr>
          <a:xfrm>
            <a:off x="4345813" y="4524980"/>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79" name="矩形 78">
            <a:extLst>
              <a:ext uri="{FF2B5EF4-FFF2-40B4-BE49-F238E27FC236}">
                <a16:creationId xmlns:a16="http://schemas.microsoft.com/office/drawing/2014/main" id="{9701E093-6A2C-4511-A2BC-AADE3A680B77}"/>
              </a:ext>
            </a:extLst>
          </p:cNvPr>
          <p:cNvSpPr/>
          <p:nvPr/>
        </p:nvSpPr>
        <p:spPr>
          <a:xfrm>
            <a:off x="3738276" y="5216640"/>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81" name="矩形 80">
            <a:extLst>
              <a:ext uri="{FF2B5EF4-FFF2-40B4-BE49-F238E27FC236}">
                <a16:creationId xmlns:a16="http://schemas.microsoft.com/office/drawing/2014/main" id="{36EDADAA-A66B-4B18-AB67-BB1FEF5DB8EB}"/>
              </a:ext>
            </a:extLst>
          </p:cNvPr>
          <p:cNvSpPr/>
          <p:nvPr/>
        </p:nvSpPr>
        <p:spPr>
          <a:xfrm>
            <a:off x="4345813" y="5904133"/>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08" name="组合 107">
            <a:extLst>
              <a:ext uri="{FF2B5EF4-FFF2-40B4-BE49-F238E27FC236}">
                <a16:creationId xmlns:a16="http://schemas.microsoft.com/office/drawing/2014/main" id="{7B9FE451-61A6-4CE3-9710-8B7D8D4DB4E3}"/>
              </a:ext>
            </a:extLst>
          </p:cNvPr>
          <p:cNvGrpSpPr/>
          <p:nvPr/>
        </p:nvGrpSpPr>
        <p:grpSpPr>
          <a:xfrm>
            <a:off x="5061893" y="2562817"/>
            <a:ext cx="143698" cy="3597831"/>
            <a:chOff x="5072526" y="2494298"/>
            <a:chExt cx="143698" cy="3597831"/>
          </a:xfrm>
          <a:gradFill>
            <a:gsLst>
              <a:gs pos="100000">
                <a:srgbClr val="3495C6"/>
              </a:gs>
              <a:gs pos="0">
                <a:schemeClr val="bg1"/>
              </a:gs>
            </a:gsLst>
            <a:lin ang="5400000" scaled="1"/>
          </a:gradFill>
        </p:grpSpPr>
        <p:sp>
          <p:nvSpPr>
            <p:cNvPr id="76" name="椭圆 75">
              <a:extLst>
                <a:ext uri="{FF2B5EF4-FFF2-40B4-BE49-F238E27FC236}">
                  <a16:creationId xmlns:a16="http://schemas.microsoft.com/office/drawing/2014/main" id="{706EF429-19FF-4F37-993D-154F66C98B9D}"/>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78" name="椭圆 77">
              <a:extLst>
                <a:ext uri="{FF2B5EF4-FFF2-40B4-BE49-F238E27FC236}">
                  <a16:creationId xmlns:a16="http://schemas.microsoft.com/office/drawing/2014/main" id="{F08A9B40-C104-4402-A2CE-7056A2616D0A}"/>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0" name="椭圆 79">
              <a:extLst>
                <a:ext uri="{FF2B5EF4-FFF2-40B4-BE49-F238E27FC236}">
                  <a16:creationId xmlns:a16="http://schemas.microsoft.com/office/drawing/2014/main" id="{7206422B-30E0-48E8-A96C-A475FFDC41E6}"/>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2" name="椭圆 81">
              <a:extLst>
                <a:ext uri="{FF2B5EF4-FFF2-40B4-BE49-F238E27FC236}">
                  <a16:creationId xmlns:a16="http://schemas.microsoft.com/office/drawing/2014/main" id="{014A862B-B3DF-41D0-83F2-722F5A7C7682}"/>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83" name="矩形 82">
            <a:extLst>
              <a:ext uri="{FF2B5EF4-FFF2-40B4-BE49-F238E27FC236}">
                <a16:creationId xmlns:a16="http://schemas.microsoft.com/office/drawing/2014/main" id="{92B06C56-7841-4179-BEC5-DFFC632069F2}"/>
              </a:ext>
            </a:extLst>
          </p:cNvPr>
          <p:cNvSpPr/>
          <p:nvPr/>
        </p:nvSpPr>
        <p:spPr>
          <a:xfrm>
            <a:off x="8748625" y="2450000"/>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540BA283-4DAE-45C8-82AB-E773FAB59D97}"/>
              </a:ext>
            </a:extLst>
          </p:cNvPr>
          <p:cNvSpPr/>
          <p:nvPr/>
        </p:nvSpPr>
        <p:spPr>
          <a:xfrm>
            <a:off x="8748625" y="3141660"/>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87" name="矩形 86">
            <a:extLst>
              <a:ext uri="{FF2B5EF4-FFF2-40B4-BE49-F238E27FC236}">
                <a16:creationId xmlns:a16="http://schemas.microsoft.com/office/drawing/2014/main" id="{9692D067-3BC6-4B52-ACCD-E07A7B5CCCB3}"/>
              </a:ext>
            </a:extLst>
          </p:cNvPr>
          <p:cNvSpPr/>
          <p:nvPr/>
        </p:nvSpPr>
        <p:spPr>
          <a:xfrm>
            <a:off x="8748625" y="5908298"/>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89" name="矩形 88">
            <a:extLst>
              <a:ext uri="{FF2B5EF4-FFF2-40B4-BE49-F238E27FC236}">
                <a16:creationId xmlns:a16="http://schemas.microsoft.com/office/drawing/2014/main" id="{2174AEF5-E98A-4260-A100-C35C2F963BF8}"/>
              </a:ext>
            </a:extLst>
          </p:cNvPr>
          <p:cNvSpPr/>
          <p:nvPr/>
        </p:nvSpPr>
        <p:spPr>
          <a:xfrm>
            <a:off x="8748625" y="3833320"/>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91" name="矩形 90">
            <a:extLst>
              <a:ext uri="{FF2B5EF4-FFF2-40B4-BE49-F238E27FC236}">
                <a16:creationId xmlns:a16="http://schemas.microsoft.com/office/drawing/2014/main" id="{2976F1D2-57CC-4BC5-AB7C-CFCA1D9259E7}"/>
              </a:ext>
            </a:extLst>
          </p:cNvPr>
          <p:cNvSpPr/>
          <p:nvPr/>
        </p:nvSpPr>
        <p:spPr>
          <a:xfrm>
            <a:off x="8748625" y="4524980"/>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93" name="矩形 92">
            <a:extLst>
              <a:ext uri="{FF2B5EF4-FFF2-40B4-BE49-F238E27FC236}">
                <a16:creationId xmlns:a16="http://schemas.microsoft.com/office/drawing/2014/main" id="{0145693E-2FA8-4AD9-A5C2-52165FCA8659}"/>
              </a:ext>
            </a:extLst>
          </p:cNvPr>
          <p:cNvSpPr/>
          <p:nvPr/>
        </p:nvSpPr>
        <p:spPr>
          <a:xfrm>
            <a:off x="8748625" y="5216640"/>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07" name="组合 106">
            <a:extLst>
              <a:ext uri="{FF2B5EF4-FFF2-40B4-BE49-F238E27FC236}">
                <a16:creationId xmlns:a16="http://schemas.microsoft.com/office/drawing/2014/main" id="{97AE8A7B-2BA9-4A04-B7D3-02E01D896FB1}"/>
              </a:ext>
            </a:extLst>
          </p:cNvPr>
          <p:cNvGrpSpPr/>
          <p:nvPr/>
        </p:nvGrpSpPr>
        <p:grpSpPr>
          <a:xfrm>
            <a:off x="8604926" y="2562817"/>
            <a:ext cx="143698" cy="3601996"/>
            <a:chOff x="8615559" y="2494298"/>
            <a:chExt cx="143698" cy="3601996"/>
          </a:xfrm>
          <a:gradFill>
            <a:gsLst>
              <a:gs pos="100000">
                <a:srgbClr val="3495C6"/>
              </a:gs>
              <a:gs pos="0">
                <a:schemeClr val="bg1"/>
              </a:gs>
            </a:gsLst>
            <a:lin ang="5400000" scaled="1"/>
          </a:gradFill>
        </p:grpSpPr>
        <p:cxnSp>
          <p:nvCxnSpPr>
            <p:cNvPr id="96" name="直接连接符 95">
              <a:extLst>
                <a:ext uri="{FF2B5EF4-FFF2-40B4-BE49-F238E27FC236}">
                  <a16:creationId xmlns:a16="http://schemas.microsoft.com/office/drawing/2014/main" id="{56AAC796-FD99-4081-B237-EA5F9856AE88}"/>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6BCBE133-5ECF-48EC-B07F-AEB2520BB5E7}"/>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6" name="椭圆 85">
              <a:extLst>
                <a:ext uri="{FF2B5EF4-FFF2-40B4-BE49-F238E27FC236}">
                  <a16:creationId xmlns:a16="http://schemas.microsoft.com/office/drawing/2014/main" id="{84FDC05D-C204-40C6-9949-B3F5E43C1159}"/>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88" name="椭圆 87">
              <a:extLst>
                <a:ext uri="{FF2B5EF4-FFF2-40B4-BE49-F238E27FC236}">
                  <a16:creationId xmlns:a16="http://schemas.microsoft.com/office/drawing/2014/main" id="{7A256BEC-6C8B-43DA-8464-2AC3408CF84F}"/>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0" name="椭圆 89">
              <a:extLst>
                <a:ext uri="{FF2B5EF4-FFF2-40B4-BE49-F238E27FC236}">
                  <a16:creationId xmlns:a16="http://schemas.microsoft.com/office/drawing/2014/main" id="{F1E8476F-5168-4E4A-A6E7-6AE32967A247}"/>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2" name="椭圆 91">
              <a:extLst>
                <a:ext uri="{FF2B5EF4-FFF2-40B4-BE49-F238E27FC236}">
                  <a16:creationId xmlns:a16="http://schemas.microsoft.com/office/drawing/2014/main" id="{D6C69110-5361-4CAE-B87B-2F312F977093}"/>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94" name="椭圆 93">
              <a:extLst>
                <a:ext uri="{FF2B5EF4-FFF2-40B4-BE49-F238E27FC236}">
                  <a16:creationId xmlns:a16="http://schemas.microsoft.com/office/drawing/2014/main" id="{8FB3A8B6-7DAE-44EF-8060-6DA8A2EE53E6}"/>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95" name="直接箭头连接符 94">
            <a:extLst>
              <a:ext uri="{FF2B5EF4-FFF2-40B4-BE49-F238E27FC236}">
                <a16:creationId xmlns:a16="http://schemas.microsoft.com/office/drawing/2014/main" id="{A48CE2BA-6F9A-4533-93C8-1B1A6C7378E3}"/>
              </a:ext>
            </a:extLst>
          </p:cNvPr>
          <p:cNvCxnSpPr>
            <a:cxnSpLocks/>
            <a:stCxn id="80" idx="6"/>
            <a:endCxn id="94" idx="2"/>
          </p:cNvCxnSpPr>
          <p:nvPr/>
        </p:nvCxnSpPr>
        <p:spPr>
          <a:xfrm>
            <a:off x="5205591" y="5401306"/>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95BC6BBD-6095-4769-97C8-71DA9FADA8D6}"/>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2" name="矩形: 圆顶角 101">
            <a:extLst>
              <a:ext uri="{FF2B5EF4-FFF2-40B4-BE49-F238E27FC236}">
                <a16:creationId xmlns:a16="http://schemas.microsoft.com/office/drawing/2014/main" id="{175BD3C5-6B70-4E16-BCFF-18DFCE4FC71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70A44973-F8E2-434F-AAD6-F919CA35FF65}"/>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104" name="矩形 103">
            <a:extLst>
              <a:ext uri="{FF2B5EF4-FFF2-40B4-BE49-F238E27FC236}">
                <a16:creationId xmlns:a16="http://schemas.microsoft.com/office/drawing/2014/main" id="{18895F07-11BA-490D-BFAA-BBE183F489F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105" name="矩形 104">
            <a:extLst>
              <a:ext uri="{FF2B5EF4-FFF2-40B4-BE49-F238E27FC236}">
                <a16:creationId xmlns:a16="http://schemas.microsoft.com/office/drawing/2014/main" id="{833BB592-9280-4A41-AC8E-C5E661C05C33}"/>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106" name="图片 105">
            <a:extLst>
              <a:ext uri="{FF2B5EF4-FFF2-40B4-BE49-F238E27FC236}">
                <a16:creationId xmlns:a16="http://schemas.microsoft.com/office/drawing/2014/main" id="{87C597C5-F9DA-44FC-AFD2-7039EE861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109" name="图片 108">
            <a:extLst>
              <a:ext uri="{FF2B5EF4-FFF2-40B4-BE49-F238E27FC236}">
                <a16:creationId xmlns:a16="http://schemas.microsoft.com/office/drawing/2014/main" id="{B20732E6-8F51-4790-B2C9-F3B185077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110" name="矩形 109">
            <a:extLst>
              <a:ext uri="{FF2B5EF4-FFF2-40B4-BE49-F238E27FC236}">
                <a16:creationId xmlns:a16="http://schemas.microsoft.com/office/drawing/2014/main" id="{7B21188F-105C-472A-8B72-850642BCDF36}"/>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1" name="图片 110">
            <a:extLst>
              <a:ext uri="{FF2B5EF4-FFF2-40B4-BE49-F238E27FC236}">
                <a16:creationId xmlns:a16="http://schemas.microsoft.com/office/drawing/2014/main" id="{CF85C441-F590-4FEB-B289-1A7B00A15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112" name="矩形 111">
            <a:extLst>
              <a:ext uri="{FF2B5EF4-FFF2-40B4-BE49-F238E27FC236}">
                <a16:creationId xmlns:a16="http://schemas.microsoft.com/office/drawing/2014/main" id="{D087EAD6-F47A-4CDB-BC68-44A14D2F4FE5}"/>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B065611D-6A49-4271-BE37-DD62AAFBAD35}"/>
              </a:ext>
            </a:extLst>
          </p:cNvPr>
          <p:cNvSpPr/>
          <p:nvPr/>
        </p:nvSpPr>
        <p:spPr>
          <a:xfrm>
            <a:off x="1842940" y="102370"/>
            <a:ext cx="2175596" cy="369332"/>
          </a:xfrm>
          <a:prstGeom prst="rect">
            <a:avLst/>
          </a:prstGeom>
        </p:spPr>
        <p:txBody>
          <a:bodyPr wrap="none">
            <a:spAutoFit/>
          </a:bodyPr>
          <a:lstStyle/>
          <a:p>
            <a:r>
              <a:rPr lang="en-US" altLang="zh-CN" kern="100">
                <a:solidFill>
                  <a:schemeClr val="bg1"/>
                </a:solidFill>
                <a:effectLst>
                  <a:outerShdw blurRad="38100" dist="38100" dir="2700000" algn="tl">
                    <a:srgbClr val="000000">
                      <a:alpha val="43137"/>
                    </a:srgbClr>
                  </a:outerShdw>
                </a:effectLst>
                <a:latin typeface="+mj-ea"/>
              </a:rPr>
              <a:t>socket </a:t>
            </a:r>
            <a:r>
              <a:rPr lang="zh-CN" altLang="en-US" kern="100">
                <a:solidFill>
                  <a:schemeClr val="bg1"/>
                </a:solidFill>
                <a:effectLst>
                  <a:outerShdw blurRad="38100" dist="38100" dir="2700000" algn="tl">
                    <a:srgbClr val="000000">
                      <a:alpha val="43137"/>
                    </a:srgbClr>
                  </a:outerShdw>
                </a:effectLst>
                <a:latin typeface="+mj-ea"/>
              </a:rPr>
              <a:t>“套接字”介绍</a:t>
            </a:r>
            <a:endParaRPr lang="zh-CN" altLang="en-US"/>
          </a:p>
        </p:txBody>
      </p:sp>
    </p:spTree>
    <p:extLst>
      <p:ext uri="{BB962C8B-B14F-4D97-AF65-F5344CB8AC3E}">
        <p14:creationId xmlns:p14="http://schemas.microsoft.com/office/powerpoint/2010/main" val="376400704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254988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69383" y="443615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1188918E-E169-415E-92C8-7BDCE70B533E}"/>
              </a:ext>
            </a:extLst>
          </p:cNvPr>
          <p:cNvSpPr txBox="1"/>
          <p:nvPr/>
        </p:nvSpPr>
        <p:spPr>
          <a:xfrm>
            <a:off x="2658813" y="3444769"/>
            <a:ext cx="2565282" cy="2031325"/>
          </a:xfrm>
          <a:prstGeom prst="rect">
            <a:avLst/>
          </a:prstGeom>
          <a:noFill/>
        </p:spPr>
        <p:txBody>
          <a:bodyPr wrap="square" rtlCol="0">
            <a:spAutoFit/>
          </a:bodyPr>
          <a:lstStyle/>
          <a:p>
            <a:r>
              <a:rPr lang="zh-CN" altLang="en-US">
                <a:solidFill>
                  <a:schemeClr val="bg1"/>
                </a:solidFill>
                <a:latin typeface="+mj-ea"/>
                <a:ea typeface="+mj-ea"/>
              </a:rPr>
              <a:t>配置终端所依赖的文件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设备</a:t>
            </a:r>
            <a:r>
              <a:rPr lang="en-US" altLang="zh-CN">
                <a:solidFill>
                  <a:schemeClr val="bg1"/>
                </a:solidFill>
                <a:latin typeface="+mj-ea"/>
                <a:ea typeface="+mj-ea"/>
              </a:rPr>
              <a:t>ID</a:t>
            </a:r>
          </a:p>
          <a:p>
            <a:pPr marL="285750" indent="-285750">
              <a:buFont typeface="Arial" panose="020B0604020202020204" pitchFamily="34" charset="0"/>
              <a:buChar char="•"/>
            </a:pPr>
            <a:r>
              <a:rPr lang="zh-CN" altLang="en-US">
                <a:solidFill>
                  <a:schemeClr val="bg1"/>
                </a:solidFill>
                <a:latin typeface="+mj-ea"/>
                <a:ea typeface="+mj-ea"/>
              </a:rPr>
              <a:t>数据存储路径</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服务器</a:t>
            </a:r>
            <a:r>
              <a:rPr lang="en-US" altLang="zh-CN">
                <a:solidFill>
                  <a:schemeClr val="bg1"/>
                </a:solidFill>
                <a:latin typeface="+mj-ea"/>
                <a:ea typeface="+mj-ea"/>
              </a:rPr>
              <a:t>IP</a:t>
            </a:r>
            <a:r>
              <a:rPr lang="zh-CN" altLang="en-US">
                <a:solidFill>
                  <a:schemeClr val="bg1"/>
                </a:solidFill>
                <a:latin typeface="+mj-ea"/>
                <a:ea typeface="+mj-ea"/>
              </a:rPr>
              <a:t>地址</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端口号</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探测码字等</a:t>
            </a:r>
          </a:p>
        </p:txBody>
      </p:sp>
      <p:sp>
        <p:nvSpPr>
          <p:cNvPr id="71" name="文本框 70">
            <a:extLst>
              <a:ext uri="{FF2B5EF4-FFF2-40B4-BE49-F238E27FC236}">
                <a16:creationId xmlns:a16="http://schemas.microsoft.com/office/drawing/2014/main" id="{BF2B965B-5970-4E93-A01B-46035DF5200D}"/>
              </a:ext>
            </a:extLst>
          </p:cNvPr>
          <p:cNvSpPr txBox="1"/>
          <p:nvPr/>
        </p:nvSpPr>
        <p:spPr>
          <a:xfrm>
            <a:off x="5680594" y="3444769"/>
            <a:ext cx="2480436" cy="1200329"/>
          </a:xfrm>
          <a:prstGeom prst="rect">
            <a:avLst/>
          </a:prstGeom>
          <a:noFill/>
        </p:spPr>
        <p:txBody>
          <a:bodyPr wrap="square" rtlCol="0">
            <a:spAutoFit/>
          </a:bodyPr>
          <a:lstStyle/>
          <a:p>
            <a:r>
              <a:rPr lang="zh-CN" altLang="en-US">
                <a:solidFill>
                  <a:schemeClr val="bg1"/>
                </a:solidFill>
                <a:latin typeface="+mj-ea"/>
                <a:ea typeface="+mj-ea"/>
              </a:rPr>
              <a:t>探测实验原始数据文件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扫频文件（*</a:t>
            </a:r>
            <a:r>
              <a:rPr lang="en-US" altLang="zh-CN">
                <a:solidFill>
                  <a:schemeClr val="bg1"/>
                </a:solidFill>
                <a:latin typeface="+mj-ea"/>
                <a:ea typeface="+mj-ea"/>
              </a:rPr>
              <a:t>.COS</a:t>
            </a:r>
            <a:r>
              <a:rPr lang="zh-CN" altLang="en-US">
                <a:solidFill>
                  <a:schemeClr val="bg1"/>
                </a:solidFill>
                <a:latin typeface="+mj-ea"/>
                <a:ea typeface="+mj-ea"/>
              </a:rPr>
              <a:t>）</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定频文件（*</a:t>
            </a:r>
            <a:r>
              <a:rPr lang="en-US" altLang="zh-CN">
                <a:solidFill>
                  <a:schemeClr val="bg1"/>
                </a:solidFill>
                <a:latin typeface="+mj-ea"/>
                <a:ea typeface="+mj-ea"/>
              </a:rPr>
              <a:t>.SOS</a:t>
            </a:r>
            <a:r>
              <a:rPr lang="zh-CN" altLang="en-US">
                <a:solidFill>
                  <a:schemeClr val="bg1"/>
                </a:solidFill>
                <a:latin typeface="+mj-ea"/>
                <a:ea typeface="+mj-ea"/>
              </a:rPr>
              <a:t>）</a:t>
            </a:r>
          </a:p>
        </p:txBody>
      </p:sp>
      <p:sp>
        <p:nvSpPr>
          <p:cNvPr id="72" name="文本框 71">
            <a:extLst>
              <a:ext uri="{FF2B5EF4-FFF2-40B4-BE49-F238E27FC236}">
                <a16:creationId xmlns:a16="http://schemas.microsoft.com/office/drawing/2014/main" id="{F5B40F7B-4D95-4C40-A918-4F236C20C78D}"/>
              </a:ext>
            </a:extLst>
          </p:cNvPr>
          <p:cNvSpPr txBox="1"/>
          <p:nvPr/>
        </p:nvSpPr>
        <p:spPr>
          <a:xfrm>
            <a:off x="8656353" y="3444769"/>
            <a:ext cx="2250767" cy="1477328"/>
          </a:xfrm>
          <a:prstGeom prst="rect">
            <a:avLst/>
          </a:prstGeom>
          <a:noFill/>
        </p:spPr>
        <p:txBody>
          <a:bodyPr wrap="square" rtlCol="0">
            <a:spAutoFit/>
          </a:bodyPr>
          <a:lstStyle/>
          <a:p>
            <a:r>
              <a:rPr lang="zh-CN" altLang="en-US">
                <a:solidFill>
                  <a:schemeClr val="bg1"/>
                </a:solidFill>
                <a:latin typeface="+mj-ea"/>
                <a:ea typeface="+mj-ea"/>
              </a:rPr>
              <a:t>终端系统产生的日志</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探测记录</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终端操作记录</a:t>
            </a:r>
            <a:endParaRPr lang="en-US" altLang="zh-CN">
              <a:solidFill>
                <a:schemeClr val="bg1"/>
              </a:solidFill>
              <a:latin typeface="+mj-ea"/>
              <a:ea typeface="+mj-ea"/>
            </a:endParaRPr>
          </a:p>
          <a:p>
            <a:pPr marL="285750" indent="-285750">
              <a:buFont typeface="Arial" panose="020B0604020202020204" pitchFamily="34" charset="0"/>
              <a:buChar char="•"/>
            </a:pPr>
            <a:endParaRPr lang="zh-CN" altLang="en-US">
              <a:solidFill>
                <a:schemeClr val="bg1"/>
              </a:solidFill>
              <a:latin typeface="+mj-ea"/>
              <a:ea typeface="+mj-ea"/>
            </a:endParaRPr>
          </a:p>
        </p:txBody>
      </p:sp>
      <p:grpSp>
        <p:nvGrpSpPr>
          <p:cNvPr id="81" name="组合 80">
            <a:extLst>
              <a:ext uri="{FF2B5EF4-FFF2-40B4-BE49-F238E27FC236}">
                <a16:creationId xmlns:a16="http://schemas.microsoft.com/office/drawing/2014/main" id="{014C95BF-8EF9-4B87-BB6B-16CEF4270D97}"/>
              </a:ext>
            </a:extLst>
          </p:cNvPr>
          <p:cNvGrpSpPr/>
          <p:nvPr/>
        </p:nvGrpSpPr>
        <p:grpSpPr>
          <a:xfrm>
            <a:off x="3400904" y="984439"/>
            <a:ext cx="6993709" cy="2161984"/>
            <a:chOff x="3400904" y="513552"/>
            <a:chExt cx="6993709" cy="2161984"/>
          </a:xfrm>
        </p:grpSpPr>
        <p:grpSp>
          <p:nvGrpSpPr>
            <p:cNvPr id="24" name="组合 23">
              <a:extLst>
                <a:ext uri="{FF2B5EF4-FFF2-40B4-BE49-F238E27FC236}">
                  <a16:creationId xmlns:a16="http://schemas.microsoft.com/office/drawing/2014/main" id="{F6D22C56-A5F6-47BD-BFDE-F866509F1DF8}"/>
                </a:ext>
              </a:extLst>
            </p:cNvPr>
            <p:cNvGrpSpPr/>
            <p:nvPr/>
          </p:nvGrpSpPr>
          <p:grpSpPr>
            <a:xfrm>
              <a:off x="3400904" y="1089730"/>
              <a:ext cx="1225749" cy="1585806"/>
              <a:chOff x="9976054" y="1158848"/>
              <a:chExt cx="2227389" cy="2881673"/>
            </a:xfrm>
          </p:grpSpPr>
          <p:pic>
            <p:nvPicPr>
              <p:cNvPr id="45" name="图片 44">
                <a:extLst>
                  <a:ext uri="{FF2B5EF4-FFF2-40B4-BE49-F238E27FC236}">
                    <a16:creationId xmlns:a16="http://schemas.microsoft.com/office/drawing/2014/main" id="{E9A27F14-F186-4B97-BF0E-88A3FBB306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3153" y="2578797"/>
                <a:ext cx="1153190" cy="1153190"/>
              </a:xfrm>
              <a:prstGeom prst="rect">
                <a:avLst/>
              </a:prstGeom>
            </p:spPr>
          </p:pic>
          <p:grpSp>
            <p:nvGrpSpPr>
              <p:cNvPr id="46" name="组合 45">
                <a:extLst>
                  <a:ext uri="{FF2B5EF4-FFF2-40B4-BE49-F238E27FC236}">
                    <a16:creationId xmlns:a16="http://schemas.microsoft.com/office/drawing/2014/main" id="{A961D590-D070-428B-8232-FBDF55D201B9}"/>
                  </a:ext>
                </a:extLst>
              </p:cNvPr>
              <p:cNvGrpSpPr/>
              <p:nvPr/>
            </p:nvGrpSpPr>
            <p:grpSpPr>
              <a:xfrm>
                <a:off x="9976054" y="1158848"/>
                <a:ext cx="2227389" cy="2881673"/>
                <a:chOff x="6900482" y="3690605"/>
                <a:chExt cx="2227389" cy="2881673"/>
              </a:xfrm>
            </p:grpSpPr>
            <p:sp>
              <p:nvSpPr>
                <p:cNvPr id="47" name="任意多边形: 形状 46">
                  <a:extLst>
                    <a:ext uri="{FF2B5EF4-FFF2-40B4-BE49-F238E27FC236}">
                      <a16:creationId xmlns:a16="http://schemas.microsoft.com/office/drawing/2014/main" id="{CE830A76-D39A-43BF-8AAC-2D37B3CC6EB8}"/>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BD6D2AD-3847-4FFA-A10B-5BA993BFFFF6}"/>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295C35F-76A3-40A3-A3E8-5580699B97BF}"/>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1D627A2-F1EB-4F97-A02F-0A5B02CC9FF5}"/>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 name="文本框 34">
              <a:extLst>
                <a:ext uri="{FF2B5EF4-FFF2-40B4-BE49-F238E27FC236}">
                  <a16:creationId xmlns:a16="http://schemas.microsoft.com/office/drawing/2014/main" id="{BBFEE092-D071-4DE5-97AC-99FB2098049B}"/>
                </a:ext>
              </a:extLst>
            </p:cNvPr>
            <p:cNvSpPr txBox="1"/>
            <p:nvPr/>
          </p:nvSpPr>
          <p:spPr>
            <a:xfrm>
              <a:off x="34084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配置文件</a:t>
              </a:r>
            </a:p>
          </p:txBody>
        </p:sp>
        <p:grpSp>
          <p:nvGrpSpPr>
            <p:cNvPr id="25" name="组合 24">
              <a:extLst>
                <a:ext uri="{FF2B5EF4-FFF2-40B4-BE49-F238E27FC236}">
                  <a16:creationId xmlns:a16="http://schemas.microsoft.com/office/drawing/2014/main" id="{9E5E282E-1381-4FFA-BD05-9D27B0645897}"/>
                </a:ext>
              </a:extLst>
            </p:cNvPr>
            <p:cNvGrpSpPr/>
            <p:nvPr/>
          </p:nvGrpSpPr>
          <p:grpSpPr>
            <a:xfrm>
              <a:off x="6284884" y="1089730"/>
              <a:ext cx="1225749" cy="1585806"/>
              <a:chOff x="9976054" y="1158848"/>
              <a:chExt cx="2227389" cy="2881673"/>
            </a:xfrm>
          </p:grpSpPr>
          <p:pic>
            <p:nvPicPr>
              <p:cNvPr id="52" name="图片 51">
                <a:extLst>
                  <a:ext uri="{FF2B5EF4-FFF2-40B4-BE49-F238E27FC236}">
                    <a16:creationId xmlns:a16="http://schemas.microsoft.com/office/drawing/2014/main" id="{4801F22B-16A3-43B9-8C84-DF7A3EFFF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2625" y="2431578"/>
                <a:ext cx="1374246" cy="1374246"/>
              </a:xfrm>
              <a:prstGeom prst="rect">
                <a:avLst/>
              </a:prstGeom>
            </p:spPr>
          </p:pic>
          <p:grpSp>
            <p:nvGrpSpPr>
              <p:cNvPr id="54" name="组合 53">
                <a:extLst>
                  <a:ext uri="{FF2B5EF4-FFF2-40B4-BE49-F238E27FC236}">
                    <a16:creationId xmlns:a16="http://schemas.microsoft.com/office/drawing/2014/main" id="{08CCB303-F915-44FA-B12C-DADE7228DF9F}"/>
                  </a:ext>
                </a:extLst>
              </p:cNvPr>
              <p:cNvGrpSpPr/>
              <p:nvPr/>
            </p:nvGrpSpPr>
            <p:grpSpPr>
              <a:xfrm>
                <a:off x="9976054" y="1158848"/>
                <a:ext cx="2227389" cy="2881673"/>
                <a:chOff x="6900482" y="3690605"/>
                <a:chExt cx="2227389" cy="2881673"/>
              </a:xfrm>
            </p:grpSpPr>
            <p:sp>
              <p:nvSpPr>
                <p:cNvPr id="55" name="任意多边形: 形状 54">
                  <a:extLst>
                    <a:ext uri="{FF2B5EF4-FFF2-40B4-BE49-F238E27FC236}">
                      <a16:creationId xmlns:a16="http://schemas.microsoft.com/office/drawing/2014/main" id="{57239065-1F4A-4A34-AEEB-87728FFEC30E}"/>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8A326284-C790-4B39-BEE1-784014D85D44}"/>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14F5664-A3FC-45CA-AB2E-38D9FBE90C2D}"/>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B013DE9-E89C-4A6D-805E-A47569E8F5D9}"/>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2" name="文本框 61">
              <a:extLst>
                <a:ext uri="{FF2B5EF4-FFF2-40B4-BE49-F238E27FC236}">
                  <a16:creationId xmlns:a16="http://schemas.microsoft.com/office/drawing/2014/main" id="{A586784D-72D0-4B3E-B7C3-8193D9BED4BB}"/>
                </a:ext>
              </a:extLst>
            </p:cNvPr>
            <p:cNvSpPr txBox="1"/>
            <p:nvPr/>
          </p:nvSpPr>
          <p:spPr>
            <a:xfrm>
              <a:off x="62848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数据文件</a:t>
              </a:r>
            </a:p>
          </p:txBody>
        </p:sp>
        <p:grpSp>
          <p:nvGrpSpPr>
            <p:cNvPr id="23" name="组合 22">
              <a:extLst>
                <a:ext uri="{FF2B5EF4-FFF2-40B4-BE49-F238E27FC236}">
                  <a16:creationId xmlns:a16="http://schemas.microsoft.com/office/drawing/2014/main" id="{A9FFD9C2-9100-4496-8D5F-C7A14104D79E}"/>
                </a:ext>
              </a:extLst>
            </p:cNvPr>
            <p:cNvGrpSpPr/>
            <p:nvPr/>
          </p:nvGrpSpPr>
          <p:grpSpPr>
            <a:xfrm>
              <a:off x="9168864" y="1089730"/>
              <a:ext cx="1225749" cy="1585806"/>
              <a:chOff x="6900482" y="3690605"/>
              <a:chExt cx="2227389" cy="2881673"/>
            </a:xfrm>
          </p:grpSpPr>
          <p:sp>
            <p:nvSpPr>
              <p:cNvPr id="33" name="任意多边形: 形状 32">
                <a:extLst>
                  <a:ext uri="{FF2B5EF4-FFF2-40B4-BE49-F238E27FC236}">
                    <a16:creationId xmlns:a16="http://schemas.microsoft.com/office/drawing/2014/main" id="{14B92686-FE05-4D54-B3FA-1B9D53F4C180}"/>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BB48B5-49C3-413F-8502-6E9EA7930B3C}"/>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1FA90DE-E701-41FA-B666-39179550EFC3}"/>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4A5BEA4-2806-42F5-B656-46EBE61CFFDA}"/>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2D03A60A-1EF0-4544-9B50-385F8CBDE2D9}"/>
                </a:ext>
              </a:extLst>
            </p:cNvPr>
            <p:cNvSpPr txBox="1"/>
            <p:nvPr/>
          </p:nvSpPr>
          <p:spPr>
            <a:xfrm>
              <a:off x="9184023"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日志文件</a:t>
              </a:r>
            </a:p>
          </p:txBody>
        </p:sp>
        <p:pic>
          <p:nvPicPr>
            <p:cNvPr id="77" name="图片 76">
              <a:extLst>
                <a:ext uri="{FF2B5EF4-FFF2-40B4-BE49-F238E27FC236}">
                  <a16:creationId xmlns:a16="http://schemas.microsoft.com/office/drawing/2014/main" id="{50FDE274-AE08-4A4D-8B51-3991AA4201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5547" y="1756130"/>
              <a:ext cx="833645" cy="833645"/>
            </a:xfrm>
            <a:prstGeom prst="rect">
              <a:avLst/>
            </a:prstGeom>
          </p:spPr>
        </p:pic>
      </p:grpSp>
      <p:cxnSp>
        <p:nvCxnSpPr>
          <p:cNvPr id="79" name="直接连接符 78">
            <a:extLst>
              <a:ext uri="{FF2B5EF4-FFF2-40B4-BE49-F238E27FC236}">
                <a16:creationId xmlns:a16="http://schemas.microsoft.com/office/drawing/2014/main" id="{8B9DD279-FCF5-42E8-8A94-42E498E9BBA6}"/>
              </a:ext>
            </a:extLst>
          </p:cNvPr>
          <p:cNvCxnSpPr>
            <a:cxnSpLocks/>
          </p:cNvCxnSpPr>
          <p:nvPr/>
        </p:nvCxnSpPr>
        <p:spPr>
          <a:xfrm>
            <a:off x="5462109"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E8F22BA-8BD3-4BA0-9BEF-5296F06AEBC8}"/>
              </a:ext>
            </a:extLst>
          </p:cNvPr>
          <p:cNvCxnSpPr>
            <a:cxnSpLocks/>
          </p:cNvCxnSpPr>
          <p:nvPr/>
        </p:nvCxnSpPr>
        <p:spPr>
          <a:xfrm>
            <a:off x="8379514"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36025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435362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F1565B3-67C3-4557-ABF8-758D5769ADEC}"/>
              </a:ext>
            </a:extLst>
          </p:cNvPr>
          <p:cNvSpPr/>
          <p:nvPr/>
        </p:nvSpPr>
        <p:spPr>
          <a:xfrm>
            <a:off x="5036288" y="4082215"/>
            <a:ext cx="3251211" cy="707886"/>
          </a:xfrm>
          <a:prstGeom prst="rect">
            <a:avLst/>
          </a:prstGeom>
        </p:spPr>
        <p:txBody>
          <a:bodyPr wrap="none">
            <a:spAutoFit/>
          </a:bodyPr>
          <a:lstStyle/>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终端主程序开机自启动</a:t>
            </a:r>
            <a:endParaRPr lang="en-US" altLang="zh-CN" sz="2000">
              <a:solidFill>
                <a:schemeClr val="bg1"/>
              </a:solidFill>
              <a:effectLst>
                <a:outerShdw blurRad="38100" dist="38100" dir="2700000" algn="tl">
                  <a:srgbClr val="000000">
                    <a:alpha val="43137"/>
                  </a:srgbClr>
                </a:outerShdw>
              </a:effectLst>
              <a:latin typeface="+mj-ea"/>
              <a:ea typeface="+mj-ea"/>
            </a:endParaRPr>
          </a:p>
          <a:p>
            <a:pPr marL="457200" indent="-457200">
              <a:buFont typeface="Wingdings" panose="05000000000000000000" pitchFamily="2" charset="2"/>
              <a:buChar char="u"/>
            </a:pPr>
            <a:r>
              <a:rPr lang="en-US" altLang="zh-CN" sz="2000">
                <a:solidFill>
                  <a:schemeClr val="bg1"/>
                </a:solidFill>
                <a:effectLst>
                  <a:outerShdw blurRad="38100" dist="38100" dir="2700000" algn="tl">
                    <a:srgbClr val="000000">
                      <a:alpha val="43137"/>
                    </a:srgbClr>
                  </a:outerShdw>
                </a:effectLst>
                <a:latin typeface="+mj-ea"/>
                <a:ea typeface="+mj-ea"/>
              </a:rPr>
              <a:t>Linux</a:t>
            </a:r>
            <a:r>
              <a:rPr lang="zh-CN" altLang="en-US" sz="2000">
                <a:solidFill>
                  <a:schemeClr val="bg1"/>
                </a:solidFill>
                <a:effectLst>
                  <a:outerShdw blurRad="38100" dist="38100" dir="2700000" algn="tl">
                    <a:srgbClr val="000000">
                      <a:alpha val="43137"/>
                    </a:srgbClr>
                  </a:outerShdw>
                </a:effectLst>
                <a:latin typeface="+mj-ea"/>
                <a:ea typeface="+mj-ea"/>
              </a:rPr>
              <a:t>系统本地时间更新</a:t>
            </a:r>
          </a:p>
        </p:txBody>
      </p:sp>
      <p:pic>
        <p:nvPicPr>
          <p:cNvPr id="9" name="图片 8">
            <a:extLst>
              <a:ext uri="{FF2B5EF4-FFF2-40B4-BE49-F238E27FC236}">
                <a16:creationId xmlns:a16="http://schemas.microsoft.com/office/drawing/2014/main" id="{3B49BF44-D252-4A55-9D71-AA6047E1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2610" y="2281996"/>
            <a:ext cx="1687984" cy="1687984"/>
          </a:xfrm>
          <a:prstGeom prst="rect">
            <a:avLst/>
          </a:prstGeom>
        </p:spPr>
      </p:pic>
      <p:sp>
        <p:nvSpPr>
          <p:cNvPr id="10" name="矩形 9">
            <a:extLst>
              <a:ext uri="{FF2B5EF4-FFF2-40B4-BE49-F238E27FC236}">
                <a16:creationId xmlns:a16="http://schemas.microsoft.com/office/drawing/2014/main" id="{715B37D7-4601-49B4-9F71-42DCA9D2F1E4}"/>
              </a:ext>
            </a:extLst>
          </p:cNvPr>
          <p:cNvSpPr/>
          <p:nvPr/>
        </p:nvSpPr>
        <p:spPr>
          <a:xfrm>
            <a:off x="5036288" y="1511936"/>
            <a:ext cx="6096000" cy="1938992"/>
          </a:xfrm>
          <a:prstGeom prst="rect">
            <a:avLst/>
          </a:prstGeom>
        </p:spPr>
        <p:txBody>
          <a:bodyPr>
            <a:spAutoFit/>
          </a:bodyPr>
          <a:lstStyle/>
          <a:p>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a:solidFill>
                  <a:srgbClr val="FFC000"/>
                </a:solidFill>
                <a:effectLst>
                  <a:outerShdw blurRad="38100" dist="38100" dir="2700000" algn="tl">
                    <a:srgbClr val="000000">
                      <a:alpha val="43137"/>
                    </a:srgbClr>
                  </a:outerShdw>
                </a:effectLst>
                <a:latin typeface="+mj-ea"/>
                <a:ea typeface="+mj-ea"/>
              </a:rPr>
              <a:t>Shell</a:t>
            </a:r>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是指一种应用程序，这个应用程序提供了一个界面，用户通过这个界面访问操作系统内核的服务。将一些</a:t>
            </a:r>
            <a:r>
              <a:rPr lang="en-US" altLang="zh-CN" sz="2000">
                <a:solidFill>
                  <a:schemeClr val="bg1"/>
                </a:solidFill>
                <a:effectLst>
                  <a:outerShdw blurRad="38100" dist="38100" dir="2700000" algn="tl">
                    <a:srgbClr val="000000">
                      <a:alpha val="43137"/>
                    </a:srgbClr>
                  </a:outerShdw>
                </a:effectLst>
                <a:latin typeface="+mj-ea"/>
                <a:ea typeface="+mj-ea"/>
              </a:rPr>
              <a:t>shell</a:t>
            </a:r>
            <a:r>
              <a:rPr lang="zh-CN" altLang="en-US" sz="2000">
                <a:solidFill>
                  <a:schemeClr val="bg1"/>
                </a:solidFill>
                <a:effectLst>
                  <a:outerShdw blurRad="38100" dist="38100" dir="2700000" algn="tl">
                    <a:srgbClr val="000000">
                      <a:alpha val="43137"/>
                    </a:srgbClr>
                  </a:outerShdw>
                </a:effectLst>
                <a:latin typeface="+mj-ea"/>
                <a:ea typeface="+mj-ea"/>
              </a:rPr>
              <a:t>的语法与指令写在里面，然后用正规表示法，管道命令以及数据流重导向等功能，以达到我们所想要的处理目的。</a:t>
            </a:r>
          </a:p>
          <a:p>
            <a:endParaRPr lang="zh-CN" altLang="en-US" sz="200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17096719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管理系统应用软件设计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4</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230217" y="3840423"/>
            <a:ext cx="5516218"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797364"/>
            <a:ext cx="12191999"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Management system application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200947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304678" y="5010226"/>
            <a:ext cx="4546826" cy="923330"/>
          </a:xfrm>
          <a:prstGeom prst="rect">
            <a:avLst/>
          </a:prstGeom>
          <a:noFill/>
        </p:spPr>
        <p:txBody>
          <a:bodyPr wrap="square" rtlCol="0">
            <a:spAutoFit/>
          </a:bodyPr>
          <a:lstStyle/>
          <a:p>
            <a:pPr algn="just"/>
            <a:r>
              <a:rPr lang="en-US" altLang="zh-CN">
                <a:solidFill>
                  <a:schemeClr val="bg1"/>
                </a:solidFill>
                <a:effectLst>
                  <a:outerShdw blurRad="38100" dist="38100" dir="2700000" algn="tl">
                    <a:srgbClr val="000000">
                      <a:alpha val="43137"/>
                    </a:srgbClr>
                  </a:outerShdw>
                </a:effectLst>
                <a:latin typeface="+mj-ea"/>
                <a:ea typeface="+mj-ea"/>
              </a:rPr>
              <a:t>socket server</a:t>
            </a:r>
            <a:r>
              <a:rPr lang="zh-CN" altLang="en-US">
                <a:solidFill>
                  <a:schemeClr val="bg1"/>
                </a:solidFill>
                <a:effectLst>
                  <a:outerShdw blurRad="38100" dist="38100" dir="2700000" algn="tl">
                    <a:srgbClr val="000000">
                      <a:alpha val="43137"/>
                    </a:srgbClr>
                  </a:outerShdw>
                </a:effectLst>
                <a:latin typeface="+mj-ea"/>
                <a:ea typeface="+mj-ea"/>
              </a:rPr>
              <a:t>用于电离层管理服务器与探测设备之间建立网络连接，通过</a:t>
            </a:r>
            <a:r>
              <a:rPr lang="en-US" altLang="zh-CN">
                <a:solidFill>
                  <a:schemeClr val="bg1"/>
                </a:solidFill>
                <a:effectLst>
                  <a:outerShdw blurRad="38100" dist="38100" dir="2700000" algn="tl">
                    <a:srgbClr val="000000">
                      <a:alpha val="43137"/>
                    </a:srgbClr>
                  </a:outerShdw>
                </a:effectLst>
                <a:latin typeface="+mj-ea"/>
                <a:ea typeface="+mj-ea"/>
              </a:rPr>
              <a:t>Socketserver</a:t>
            </a:r>
            <a:r>
              <a:rPr lang="zh-CN" altLang="en-US">
                <a:solidFill>
                  <a:schemeClr val="bg1"/>
                </a:solidFill>
                <a:effectLst>
                  <a:outerShdw blurRad="38100" dist="38100" dir="2700000" algn="tl">
                    <a:srgbClr val="000000">
                      <a:alpha val="43137"/>
                    </a:srgbClr>
                  </a:outerShdw>
                </a:effectLst>
                <a:latin typeface="+mj-ea"/>
                <a:ea typeface="+mj-ea"/>
              </a:rPr>
              <a:t>与设备进行网络通信实现用户远程控制设备</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304677" y="1202204"/>
            <a:ext cx="4604046" cy="1200329"/>
          </a:xfrm>
          <a:prstGeom prst="rect">
            <a:avLst/>
          </a:prstGeom>
          <a:noFill/>
        </p:spPr>
        <p:txBody>
          <a:bodyPr wrap="square" rtlCol="0">
            <a:spAutoFit/>
          </a:bodyPr>
          <a:lstStyle/>
          <a:p>
            <a:pPr algn="just"/>
            <a:r>
              <a:rPr lang="en-US" altLang="zh-CN" b="1" u="sng">
                <a:solidFill>
                  <a:schemeClr val="bg1"/>
                </a:solidFill>
                <a:effectLst>
                  <a:outerShdw blurRad="38100" dist="38100" dir="2700000" algn="tl">
                    <a:srgbClr val="000000">
                      <a:alpha val="43137"/>
                    </a:srgbClr>
                  </a:outerShdw>
                </a:effectLst>
                <a:latin typeface="+mj-ea"/>
                <a:ea typeface="+mj-ea"/>
              </a:rPr>
              <a:t>web</a:t>
            </a:r>
            <a:r>
              <a:rPr lang="zh-CN" altLang="en-US" b="1" u="sng">
                <a:solidFill>
                  <a:schemeClr val="bg1"/>
                </a:solidFill>
                <a:effectLst>
                  <a:outerShdw blurRad="38100" dist="38100" dir="2700000" algn="tl">
                    <a:srgbClr val="000000">
                      <a:alpha val="43137"/>
                    </a:srgbClr>
                  </a:outerShdw>
                </a:effectLst>
                <a:latin typeface="+mj-ea"/>
                <a:ea typeface="+mj-ea"/>
              </a:rPr>
              <a:t>应用程序</a:t>
            </a:r>
            <a:r>
              <a:rPr lang="zh-CN" altLang="en-US">
                <a:solidFill>
                  <a:schemeClr val="bg1"/>
                </a:solidFill>
                <a:effectLst>
                  <a:outerShdw blurRad="38100" dist="38100" dir="2700000" algn="tl">
                    <a:srgbClr val="000000">
                      <a:alpha val="43137"/>
                    </a:srgbClr>
                  </a:outerShdw>
                </a:effectLst>
                <a:latin typeface="+mj-ea"/>
                <a:ea typeface="+mj-ea"/>
              </a:rPr>
              <a:t>的主要功能是提供网上信息浏览服务，服务器使用了超文本传输协议（</a:t>
            </a:r>
            <a:r>
              <a:rPr lang="en-US" altLang="zh-CN">
                <a:solidFill>
                  <a:schemeClr val="bg1"/>
                </a:solidFill>
                <a:effectLst>
                  <a:outerShdw blurRad="38100" dist="38100" dir="2700000" algn="tl">
                    <a:srgbClr val="000000">
                      <a:alpha val="43137"/>
                    </a:srgbClr>
                  </a:outerShdw>
                </a:effectLst>
                <a:latin typeface="+mj-ea"/>
                <a:ea typeface="+mj-ea"/>
              </a:rPr>
              <a:t>HTTP</a:t>
            </a:r>
            <a:r>
              <a:rPr lang="zh-CN" altLang="en-US">
                <a:solidFill>
                  <a:schemeClr val="bg1"/>
                </a:solidFill>
                <a:effectLst>
                  <a:outerShdw blurRad="38100" dist="38100" dir="2700000" algn="tl">
                    <a:srgbClr val="000000">
                      <a:alpha val="43137"/>
                    </a:srgbClr>
                  </a:outerShdw>
                </a:effectLst>
                <a:latin typeface="+mj-ea"/>
                <a:ea typeface="+mj-ea"/>
              </a:rPr>
              <a:t>）与客户机浏览器进行信息交流，主要内容包括</a:t>
            </a:r>
            <a:r>
              <a:rPr lang="zh-CN" altLang="en-US">
                <a:solidFill>
                  <a:srgbClr val="3ED6FF"/>
                </a:solidFill>
                <a:effectLst>
                  <a:outerShdw blurRad="38100" dist="38100" dir="2700000" algn="tl">
                    <a:srgbClr val="000000">
                      <a:alpha val="43137"/>
                    </a:srgbClr>
                  </a:outerShdw>
                </a:effectLst>
                <a:latin typeface="+mj-ea"/>
                <a:ea typeface="+mj-ea"/>
              </a:rPr>
              <a:t>前端</a:t>
            </a:r>
            <a:r>
              <a:rPr lang="en-US" altLang="zh-CN">
                <a:solidFill>
                  <a:srgbClr val="3ED6FF"/>
                </a:solidFill>
                <a:effectLst>
                  <a:outerShdw blurRad="38100" dist="38100" dir="2700000" algn="tl">
                    <a:srgbClr val="000000">
                      <a:alpha val="43137"/>
                    </a:srgbClr>
                  </a:outerShdw>
                </a:effectLst>
                <a:latin typeface="+mj-ea"/>
                <a:ea typeface="+mj-ea"/>
              </a:rPr>
              <a:t>UI</a:t>
            </a:r>
            <a:r>
              <a:rPr lang="zh-CN" altLang="en-US">
                <a:solidFill>
                  <a:srgbClr val="3ED6FF"/>
                </a:solidFill>
                <a:effectLst>
                  <a:outerShdw blurRad="38100" dist="38100" dir="2700000" algn="tl">
                    <a:srgbClr val="000000">
                      <a:alpha val="43137"/>
                    </a:srgbClr>
                  </a:outerShdw>
                </a:effectLst>
                <a:latin typeface="+mj-ea"/>
                <a:ea typeface="+mj-ea"/>
              </a:rPr>
              <a:t>设计</a:t>
            </a:r>
            <a:r>
              <a:rPr lang="zh-CN" altLang="en-US">
                <a:solidFill>
                  <a:schemeClr val="bg1"/>
                </a:solidFill>
                <a:effectLst>
                  <a:outerShdw blurRad="38100" dist="38100" dir="2700000" algn="tl">
                    <a:srgbClr val="000000">
                      <a:alpha val="43137"/>
                    </a:srgbClr>
                  </a:outerShdw>
                </a:effectLst>
                <a:latin typeface="+mj-ea"/>
                <a:ea typeface="+mj-ea"/>
              </a:rPr>
              <a:t>和</a:t>
            </a:r>
            <a:r>
              <a:rPr lang="zh-CN" altLang="en-US">
                <a:solidFill>
                  <a:srgbClr val="FFC000"/>
                </a:solidFill>
                <a:effectLst>
                  <a:outerShdw blurRad="38100" dist="38100" dir="2700000" algn="tl">
                    <a:srgbClr val="000000">
                      <a:alpha val="43137"/>
                    </a:srgbClr>
                  </a:outerShdw>
                </a:effectLst>
                <a:latin typeface="+mj-ea"/>
                <a:ea typeface="+mj-ea"/>
              </a:rPr>
              <a:t>后端业务逻辑</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247464" y="3017982"/>
            <a:ext cx="4604047" cy="1200329"/>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数据库</a:t>
            </a:r>
            <a:r>
              <a:rPr lang="zh-CN" altLang="en-US">
                <a:solidFill>
                  <a:schemeClr val="bg1"/>
                </a:solidFill>
                <a:effectLst>
                  <a:outerShdw blurRad="38100" dist="38100" dir="2700000" algn="tl">
                    <a:srgbClr val="000000">
                      <a:alpha val="43137"/>
                    </a:srgbClr>
                  </a:outerShdw>
                </a:effectLst>
                <a:latin typeface="+mj-ea"/>
                <a:ea typeface="+mj-ea"/>
              </a:rPr>
              <a:t>是按照数据结构来存储和管理数据的仓库，方便用户管理所存储的数据资源，在本文中的数据库存放的是易于管理和统计的电离层探测数据、用户数据和设备数据</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CE18F51-AB0C-48CE-93C3-2F6A102CD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73" y="1301463"/>
            <a:ext cx="1085315" cy="1085315"/>
          </a:xfrm>
          <a:prstGeom prst="rect">
            <a:avLst/>
          </a:prstGeom>
        </p:spPr>
      </p:pic>
      <p:pic>
        <p:nvPicPr>
          <p:cNvPr id="65" name="图片 64">
            <a:extLst>
              <a:ext uri="{FF2B5EF4-FFF2-40B4-BE49-F238E27FC236}">
                <a16:creationId xmlns:a16="http://schemas.microsoft.com/office/drawing/2014/main" id="{4D66C3FC-DA50-4209-8FE3-238F018CC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182" y="3124539"/>
            <a:ext cx="997296" cy="987217"/>
          </a:xfrm>
          <a:prstGeom prst="rect">
            <a:avLst/>
          </a:prstGeom>
        </p:spPr>
      </p:pic>
      <p:pic>
        <p:nvPicPr>
          <p:cNvPr id="66" name="图片 65">
            <a:extLst>
              <a:ext uri="{FF2B5EF4-FFF2-40B4-BE49-F238E27FC236}">
                <a16:creationId xmlns:a16="http://schemas.microsoft.com/office/drawing/2014/main" id="{18A8BC1D-D6E5-4E98-9AB2-26A32C35EF88}"/>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6022196" y="4849518"/>
            <a:ext cx="1225268" cy="998669"/>
          </a:xfrm>
          <a:prstGeom prst="rect">
            <a:avLst/>
          </a:prstGeom>
        </p:spPr>
      </p:pic>
      <p:pic>
        <p:nvPicPr>
          <p:cNvPr id="67" name="图片 66">
            <a:extLst>
              <a:ext uri="{FF2B5EF4-FFF2-40B4-BE49-F238E27FC236}">
                <a16:creationId xmlns:a16="http://schemas.microsoft.com/office/drawing/2014/main" id="{AA1E5EC6-F76E-446F-B89E-C5B96DF10D4F}"/>
              </a:ext>
            </a:extLst>
          </p:cNvPr>
          <p:cNvPicPr>
            <a:picLocks noChangeAspect="1"/>
          </p:cNvPicPr>
          <p:nvPr/>
        </p:nvPicPr>
        <p:blipFill>
          <a:blip r:embed="rId6"/>
          <a:stretch>
            <a:fillRect/>
          </a:stretch>
        </p:blipFill>
        <p:spPr>
          <a:xfrm>
            <a:off x="340490" y="1988420"/>
            <a:ext cx="5238081" cy="3859767"/>
          </a:xfrm>
          <a:prstGeom prst="rect">
            <a:avLst/>
          </a:prstGeom>
        </p:spPr>
      </p:pic>
    </p:spTree>
    <p:extLst>
      <p:ext uri="{BB962C8B-B14F-4D97-AF65-F5344CB8AC3E}">
        <p14:creationId xmlns:p14="http://schemas.microsoft.com/office/powerpoint/2010/main" val="10115437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dirty="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dirty="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dirty="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C22D085D-2693-4205-94C6-F20D0393729D}"/>
              </a:ext>
            </a:extLst>
          </p:cNvPr>
          <p:cNvPicPr>
            <a:picLocks noChangeAspect="1"/>
          </p:cNvPicPr>
          <p:nvPr/>
        </p:nvPicPr>
        <p:blipFill>
          <a:blip r:embed="rId6"/>
          <a:stretch>
            <a:fillRect/>
          </a:stretch>
        </p:blipFill>
        <p:spPr>
          <a:xfrm>
            <a:off x="5521235" y="875090"/>
            <a:ext cx="2298391" cy="2572735"/>
          </a:xfrm>
          <a:prstGeom prst="rect">
            <a:avLst/>
          </a:prstGeom>
        </p:spPr>
      </p:pic>
      <p:sp>
        <p:nvSpPr>
          <p:cNvPr id="27" name="矩形 26">
            <a:extLst>
              <a:ext uri="{FF2B5EF4-FFF2-40B4-BE49-F238E27FC236}">
                <a16:creationId xmlns:a16="http://schemas.microsoft.com/office/drawing/2014/main" id="{E6152F97-C809-4DB2-942A-CD3320C95199}"/>
              </a:ext>
            </a:extLst>
          </p:cNvPr>
          <p:cNvSpPr/>
          <p:nvPr/>
        </p:nvSpPr>
        <p:spPr>
          <a:xfrm>
            <a:off x="2942492" y="4149423"/>
            <a:ext cx="8241323" cy="1631216"/>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是一个使用</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编写的轻量级</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应用框架，它提供相关工具、库和技术来允许你构建一个</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应用程序。</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属于微框架，优点是框架简单轻巧，缺点是需要做更多工作去实现更加丰富的内容。</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依赖两个外部库，分别是 </a:t>
            </a:r>
            <a:r>
              <a:rPr lang="en-US" altLang="zh-CN" sz="2000" b="1">
                <a:solidFill>
                  <a:schemeClr val="bg1"/>
                </a:solidFill>
                <a:effectLst>
                  <a:outerShdw blurRad="38100" dist="38100" dir="2700000" algn="tl">
                    <a:srgbClr val="000000">
                      <a:alpha val="43137"/>
                    </a:srgbClr>
                  </a:outerShdw>
                </a:effectLst>
                <a:latin typeface="+mj-ea"/>
                <a:ea typeface="+mj-ea"/>
              </a:rPr>
              <a:t>Jinja2 </a:t>
            </a:r>
            <a:r>
              <a:rPr lang="zh-CN" altLang="en-US" sz="2000">
                <a:solidFill>
                  <a:schemeClr val="bg1"/>
                </a:solidFill>
                <a:effectLst>
                  <a:outerShdw blurRad="38100" dist="38100" dir="2700000" algn="tl">
                    <a:srgbClr val="000000">
                      <a:alpha val="43137"/>
                    </a:srgbClr>
                  </a:outerShdw>
                </a:effectLst>
                <a:latin typeface="+mj-ea"/>
                <a:ea typeface="+mj-ea"/>
              </a:rPr>
              <a:t>模板引擎和 </a:t>
            </a:r>
            <a:r>
              <a:rPr lang="en-US" altLang="zh-CN" sz="2000" b="1">
                <a:solidFill>
                  <a:schemeClr val="bg1"/>
                </a:solidFill>
                <a:effectLst>
                  <a:outerShdw blurRad="38100" dist="38100" dir="2700000" algn="tl">
                    <a:srgbClr val="000000">
                      <a:alpha val="43137"/>
                    </a:srgbClr>
                  </a:outerShdw>
                </a:effectLst>
                <a:latin typeface="+mj-ea"/>
                <a:ea typeface="+mj-ea"/>
              </a:rPr>
              <a:t>Werkzeug WSGI </a:t>
            </a:r>
            <a:r>
              <a:rPr lang="zh-CN" altLang="en-US" sz="2000">
                <a:solidFill>
                  <a:schemeClr val="bg1"/>
                </a:solidFill>
                <a:effectLst>
                  <a:outerShdw blurRad="38100" dist="38100" dir="2700000" algn="tl">
                    <a:srgbClr val="000000">
                      <a:alpha val="43137"/>
                    </a:srgbClr>
                  </a:outerShdw>
                </a:effectLst>
                <a:latin typeface="+mj-ea"/>
                <a:ea typeface="+mj-ea"/>
              </a:rPr>
              <a:t>服务器网关接口工具集。</a:t>
            </a:r>
          </a:p>
        </p:txBody>
      </p:sp>
      <p:grpSp>
        <p:nvGrpSpPr>
          <p:cNvPr id="22" name="组合 21">
            <a:extLst>
              <a:ext uri="{FF2B5EF4-FFF2-40B4-BE49-F238E27FC236}">
                <a16:creationId xmlns:a16="http://schemas.microsoft.com/office/drawing/2014/main" id="{8A627735-7F2F-4B78-AEF1-D2223E52F007}"/>
              </a:ext>
            </a:extLst>
          </p:cNvPr>
          <p:cNvGrpSpPr/>
          <p:nvPr/>
        </p:nvGrpSpPr>
        <p:grpSpPr>
          <a:xfrm>
            <a:off x="1509642" y="1310711"/>
            <a:ext cx="130952" cy="757237"/>
            <a:chOff x="1559859" y="1339698"/>
            <a:chExt cx="130952" cy="757237"/>
          </a:xfrm>
        </p:grpSpPr>
        <p:sp>
          <p:nvSpPr>
            <p:cNvPr id="23" name="椭圆 22">
              <a:extLst>
                <a:ext uri="{FF2B5EF4-FFF2-40B4-BE49-F238E27FC236}">
                  <a16:creationId xmlns:a16="http://schemas.microsoft.com/office/drawing/2014/main" id="{F62E7FC9-8F0A-4C3D-B5A6-8A4AA64738B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3F44BE9-362F-4366-A33F-483A49DB9F7C}"/>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134140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D2CAC883-2F35-4ADA-9AC0-288531A0E91A}"/>
              </a:ext>
            </a:extLst>
          </p:cNvPr>
          <p:cNvGrpSpPr/>
          <p:nvPr/>
        </p:nvGrpSpPr>
        <p:grpSpPr>
          <a:xfrm>
            <a:off x="2329003" y="3333196"/>
            <a:ext cx="1360966" cy="792411"/>
            <a:chOff x="535412" y="3323319"/>
            <a:chExt cx="1360966" cy="792411"/>
          </a:xfrm>
        </p:grpSpPr>
        <p:pic>
          <p:nvPicPr>
            <p:cNvPr id="46" name="图片 45">
              <a:extLst>
                <a:ext uri="{FF2B5EF4-FFF2-40B4-BE49-F238E27FC236}">
                  <a16:creationId xmlns:a16="http://schemas.microsoft.com/office/drawing/2014/main" id="{925DF879-D984-4487-964C-97EFFC720D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079" y="3323319"/>
              <a:ext cx="399633" cy="399633"/>
            </a:xfrm>
            <a:prstGeom prst="rect">
              <a:avLst/>
            </a:prstGeom>
          </p:spPr>
        </p:pic>
        <p:sp>
          <p:nvSpPr>
            <p:cNvPr id="47" name="文本框 46">
              <a:extLst>
                <a:ext uri="{FF2B5EF4-FFF2-40B4-BE49-F238E27FC236}">
                  <a16:creationId xmlns:a16="http://schemas.microsoft.com/office/drawing/2014/main" id="{268869BA-C567-4CCF-A8E8-31DFD2F06741}"/>
                </a:ext>
              </a:extLst>
            </p:cNvPr>
            <p:cNvSpPr txBox="1"/>
            <p:nvPr/>
          </p:nvSpPr>
          <p:spPr>
            <a:xfrm>
              <a:off x="535412" y="3746398"/>
              <a:ext cx="1360966"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访问网站</a:t>
              </a:r>
            </a:p>
          </p:txBody>
        </p:sp>
      </p:grpSp>
      <p:grpSp>
        <p:nvGrpSpPr>
          <p:cNvPr id="19" name="组合 18">
            <a:extLst>
              <a:ext uri="{FF2B5EF4-FFF2-40B4-BE49-F238E27FC236}">
                <a16:creationId xmlns:a16="http://schemas.microsoft.com/office/drawing/2014/main" id="{F663A9A9-1BC4-49E8-90BD-EBED156655D9}"/>
              </a:ext>
            </a:extLst>
          </p:cNvPr>
          <p:cNvGrpSpPr/>
          <p:nvPr/>
        </p:nvGrpSpPr>
        <p:grpSpPr>
          <a:xfrm>
            <a:off x="3908617" y="4700091"/>
            <a:ext cx="1266018" cy="369332"/>
            <a:chOff x="2936203" y="1794135"/>
            <a:chExt cx="1266018" cy="369332"/>
          </a:xfrm>
        </p:grpSpPr>
        <p:sp>
          <p:nvSpPr>
            <p:cNvPr id="44" name="文本框 43">
              <a:extLst>
                <a:ext uri="{FF2B5EF4-FFF2-40B4-BE49-F238E27FC236}">
                  <a16:creationId xmlns:a16="http://schemas.microsoft.com/office/drawing/2014/main" id="{0BFD2300-769E-4ADD-A56E-49A1AEA11EF4}"/>
                </a:ext>
              </a:extLst>
            </p:cNvPr>
            <p:cNvSpPr txBox="1"/>
            <p:nvPr/>
          </p:nvSpPr>
          <p:spPr>
            <a:xfrm>
              <a:off x="3079901" y="1794135"/>
              <a:ext cx="1122320"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修改密码</a:t>
              </a:r>
            </a:p>
          </p:txBody>
        </p:sp>
        <p:sp>
          <p:nvSpPr>
            <p:cNvPr id="45" name="椭圆 44">
              <a:extLst>
                <a:ext uri="{FF2B5EF4-FFF2-40B4-BE49-F238E27FC236}">
                  <a16:creationId xmlns:a16="http://schemas.microsoft.com/office/drawing/2014/main" id="{D478A76D-E0BA-4D64-BBD7-F79A7D7B3B26}"/>
                </a:ext>
              </a:extLst>
            </p:cNvPr>
            <p:cNvSpPr/>
            <p:nvPr/>
          </p:nvSpPr>
          <p:spPr>
            <a:xfrm>
              <a:off x="2936203" y="1906952"/>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grpSp>
        <p:nvGrpSpPr>
          <p:cNvPr id="20" name="组合 19">
            <a:extLst>
              <a:ext uri="{FF2B5EF4-FFF2-40B4-BE49-F238E27FC236}">
                <a16:creationId xmlns:a16="http://schemas.microsoft.com/office/drawing/2014/main" id="{A2684C8F-1869-4AD3-8585-54074FCF44C1}"/>
              </a:ext>
            </a:extLst>
          </p:cNvPr>
          <p:cNvGrpSpPr/>
          <p:nvPr/>
        </p:nvGrpSpPr>
        <p:grpSpPr>
          <a:xfrm>
            <a:off x="3965728" y="3325128"/>
            <a:ext cx="828818" cy="800479"/>
            <a:chOff x="3332682" y="3315251"/>
            <a:chExt cx="828818" cy="800479"/>
          </a:xfrm>
        </p:grpSpPr>
        <p:pic>
          <p:nvPicPr>
            <p:cNvPr id="42" name="图片 41">
              <a:extLst>
                <a:ext uri="{FF2B5EF4-FFF2-40B4-BE49-F238E27FC236}">
                  <a16:creationId xmlns:a16="http://schemas.microsoft.com/office/drawing/2014/main" id="{0B6DA0A5-5D48-403F-BB5D-6C3191BA5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6299" y="3315251"/>
              <a:ext cx="399633" cy="399633"/>
            </a:xfrm>
            <a:prstGeom prst="rect">
              <a:avLst/>
            </a:prstGeom>
          </p:spPr>
        </p:pic>
        <p:sp>
          <p:nvSpPr>
            <p:cNvPr id="43" name="文本框 42">
              <a:extLst>
                <a:ext uri="{FF2B5EF4-FFF2-40B4-BE49-F238E27FC236}">
                  <a16:creationId xmlns:a16="http://schemas.microsoft.com/office/drawing/2014/main" id="{73EFC196-571C-443C-BEA9-DC924FA9EE2F}"/>
                </a:ext>
              </a:extLst>
            </p:cNvPr>
            <p:cNvSpPr txBox="1"/>
            <p:nvPr/>
          </p:nvSpPr>
          <p:spPr>
            <a:xfrm>
              <a:off x="3332682" y="3746398"/>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登录</a:t>
              </a:r>
            </a:p>
          </p:txBody>
        </p:sp>
      </p:grpSp>
      <p:grpSp>
        <p:nvGrpSpPr>
          <p:cNvPr id="21" name="组合 20">
            <a:extLst>
              <a:ext uri="{FF2B5EF4-FFF2-40B4-BE49-F238E27FC236}">
                <a16:creationId xmlns:a16="http://schemas.microsoft.com/office/drawing/2014/main" id="{F16028ED-C4CE-4950-A795-830438523BBF}"/>
              </a:ext>
            </a:extLst>
          </p:cNvPr>
          <p:cNvGrpSpPr/>
          <p:nvPr/>
        </p:nvGrpSpPr>
        <p:grpSpPr>
          <a:xfrm>
            <a:off x="3912398" y="4228183"/>
            <a:ext cx="966374" cy="369332"/>
            <a:chOff x="3501105" y="4605910"/>
            <a:chExt cx="966374" cy="369332"/>
          </a:xfrm>
        </p:grpSpPr>
        <p:sp>
          <p:nvSpPr>
            <p:cNvPr id="40" name="文本框 39">
              <a:extLst>
                <a:ext uri="{FF2B5EF4-FFF2-40B4-BE49-F238E27FC236}">
                  <a16:creationId xmlns:a16="http://schemas.microsoft.com/office/drawing/2014/main" id="{74AEBD91-D037-4AB7-B283-6AAE1D85E601}"/>
                </a:ext>
              </a:extLst>
            </p:cNvPr>
            <p:cNvSpPr txBox="1"/>
            <p:nvPr/>
          </p:nvSpPr>
          <p:spPr>
            <a:xfrm>
              <a:off x="3638661" y="4605910"/>
              <a:ext cx="828818"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注册</a:t>
              </a:r>
            </a:p>
          </p:txBody>
        </p:sp>
        <p:sp>
          <p:nvSpPr>
            <p:cNvPr id="41" name="椭圆 40">
              <a:extLst>
                <a:ext uri="{FF2B5EF4-FFF2-40B4-BE49-F238E27FC236}">
                  <a16:creationId xmlns:a16="http://schemas.microsoft.com/office/drawing/2014/main" id="{EE6AD57D-FEE7-4B8A-8638-AEC826562D47}"/>
                </a:ext>
              </a:extLst>
            </p:cNvPr>
            <p:cNvSpPr/>
            <p:nvPr/>
          </p:nvSpPr>
          <p:spPr>
            <a:xfrm>
              <a:off x="3501105" y="4718727"/>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sp>
        <p:nvSpPr>
          <p:cNvPr id="22" name="文本框 21">
            <a:extLst>
              <a:ext uri="{FF2B5EF4-FFF2-40B4-BE49-F238E27FC236}">
                <a16:creationId xmlns:a16="http://schemas.microsoft.com/office/drawing/2014/main" id="{D600B920-2FC0-4A88-9B07-638989E8BE20}"/>
              </a:ext>
            </a:extLst>
          </p:cNvPr>
          <p:cNvSpPr txBox="1"/>
          <p:nvPr/>
        </p:nvSpPr>
        <p:spPr>
          <a:xfrm>
            <a:off x="6641518" y="2624018"/>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数据管理</a:t>
            </a:r>
          </a:p>
        </p:txBody>
      </p:sp>
      <p:sp>
        <p:nvSpPr>
          <p:cNvPr id="23" name="文本框 22">
            <a:extLst>
              <a:ext uri="{FF2B5EF4-FFF2-40B4-BE49-F238E27FC236}">
                <a16:creationId xmlns:a16="http://schemas.microsoft.com/office/drawing/2014/main" id="{F98E7BC4-41F3-4793-AAE3-AC0681CBFF85}"/>
              </a:ext>
            </a:extLst>
          </p:cNvPr>
          <p:cNvSpPr txBox="1"/>
          <p:nvPr/>
        </p:nvSpPr>
        <p:spPr>
          <a:xfrm>
            <a:off x="6641510" y="116485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设备管理</a:t>
            </a:r>
          </a:p>
        </p:txBody>
      </p:sp>
      <p:sp>
        <p:nvSpPr>
          <p:cNvPr id="24" name="文本框 23">
            <a:extLst>
              <a:ext uri="{FF2B5EF4-FFF2-40B4-BE49-F238E27FC236}">
                <a16:creationId xmlns:a16="http://schemas.microsoft.com/office/drawing/2014/main" id="{01A773E5-902F-4D2F-8ADC-DB7763FE4D11}"/>
              </a:ext>
            </a:extLst>
          </p:cNvPr>
          <p:cNvSpPr txBox="1"/>
          <p:nvPr/>
        </p:nvSpPr>
        <p:spPr>
          <a:xfrm>
            <a:off x="6641518" y="410287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用户管理</a:t>
            </a:r>
          </a:p>
        </p:txBody>
      </p:sp>
      <p:sp>
        <p:nvSpPr>
          <p:cNvPr id="25" name="文本框 24">
            <a:extLst>
              <a:ext uri="{FF2B5EF4-FFF2-40B4-BE49-F238E27FC236}">
                <a16:creationId xmlns:a16="http://schemas.microsoft.com/office/drawing/2014/main" id="{19FD3A09-89AD-4495-9655-A0A1898711D7}"/>
              </a:ext>
            </a:extLst>
          </p:cNvPr>
          <p:cNvSpPr txBox="1"/>
          <p:nvPr/>
        </p:nvSpPr>
        <p:spPr>
          <a:xfrm>
            <a:off x="6641518" y="5556860"/>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系统设置</a:t>
            </a:r>
          </a:p>
        </p:txBody>
      </p:sp>
      <p:sp>
        <p:nvSpPr>
          <p:cNvPr id="26" name="左大括号 25">
            <a:extLst>
              <a:ext uri="{FF2B5EF4-FFF2-40B4-BE49-F238E27FC236}">
                <a16:creationId xmlns:a16="http://schemas.microsoft.com/office/drawing/2014/main" id="{900B278B-8335-443C-B610-32D8583C485F}"/>
              </a:ext>
            </a:extLst>
          </p:cNvPr>
          <p:cNvSpPr/>
          <p:nvPr/>
        </p:nvSpPr>
        <p:spPr>
          <a:xfrm>
            <a:off x="6017025" y="1360240"/>
            <a:ext cx="576115" cy="4384431"/>
          </a:xfrm>
          <a:prstGeom prst="leftBrace">
            <a:avLst>
              <a:gd name="adj1" fmla="val 48441"/>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7" name="左大括号 26">
            <a:extLst>
              <a:ext uri="{FF2B5EF4-FFF2-40B4-BE49-F238E27FC236}">
                <a16:creationId xmlns:a16="http://schemas.microsoft.com/office/drawing/2014/main" id="{076BFC77-9D2E-4009-88DA-ACD09F06513F}"/>
              </a:ext>
            </a:extLst>
          </p:cNvPr>
          <p:cNvSpPr/>
          <p:nvPr/>
        </p:nvSpPr>
        <p:spPr>
          <a:xfrm>
            <a:off x="6017025" y="2817526"/>
            <a:ext cx="576115" cy="1469860"/>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8" name="文本框 27">
            <a:extLst>
              <a:ext uri="{FF2B5EF4-FFF2-40B4-BE49-F238E27FC236}">
                <a16:creationId xmlns:a16="http://schemas.microsoft.com/office/drawing/2014/main" id="{3A86EBD8-09DD-4380-B72E-ED85FD460FAB}"/>
              </a:ext>
            </a:extLst>
          </p:cNvPr>
          <p:cNvSpPr txBox="1"/>
          <p:nvPr/>
        </p:nvSpPr>
        <p:spPr>
          <a:xfrm>
            <a:off x="8151785" y="903247"/>
            <a:ext cx="3240672" cy="923330"/>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探测任务发布</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状态查看</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设备信息（增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29" name="文本框 28">
            <a:extLst>
              <a:ext uri="{FF2B5EF4-FFF2-40B4-BE49-F238E27FC236}">
                <a16:creationId xmlns:a16="http://schemas.microsoft.com/office/drawing/2014/main" id="{6D631920-1CCC-417A-B916-2BF84AB57EB3}"/>
              </a:ext>
            </a:extLst>
          </p:cNvPr>
          <p:cNvSpPr txBox="1"/>
          <p:nvPr/>
        </p:nvSpPr>
        <p:spPr>
          <a:xfrm>
            <a:off x="8151785" y="2500908"/>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在线处理</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数据信息（删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0" name="文本框 29">
            <a:extLst>
              <a:ext uri="{FF2B5EF4-FFF2-40B4-BE49-F238E27FC236}">
                <a16:creationId xmlns:a16="http://schemas.microsoft.com/office/drawing/2014/main" id="{D3024BC4-0166-48C5-AD9C-41A1D55E84DF}"/>
              </a:ext>
            </a:extLst>
          </p:cNvPr>
          <p:cNvSpPr txBox="1"/>
          <p:nvPr/>
        </p:nvSpPr>
        <p:spPr>
          <a:xfrm>
            <a:off x="8151785" y="3979767"/>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权限控制</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用户信息（增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1" name="左大括号 30">
            <a:extLst>
              <a:ext uri="{FF2B5EF4-FFF2-40B4-BE49-F238E27FC236}">
                <a16:creationId xmlns:a16="http://schemas.microsoft.com/office/drawing/2014/main" id="{3E4B6532-A804-43AD-92DA-7E0B238DA6A8}"/>
              </a:ext>
            </a:extLst>
          </p:cNvPr>
          <p:cNvSpPr/>
          <p:nvPr/>
        </p:nvSpPr>
        <p:spPr>
          <a:xfrm>
            <a:off x="7956886" y="940373"/>
            <a:ext cx="194899" cy="849079"/>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2" name="左大括号 31">
            <a:extLst>
              <a:ext uri="{FF2B5EF4-FFF2-40B4-BE49-F238E27FC236}">
                <a16:creationId xmlns:a16="http://schemas.microsoft.com/office/drawing/2014/main" id="{D1F59739-BF0A-44E9-BA5A-4A3CF443A212}"/>
              </a:ext>
            </a:extLst>
          </p:cNvPr>
          <p:cNvSpPr/>
          <p:nvPr/>
        </p:nvSpPr>
        <p:spPr>
          <a:xfrm>
            <a:off x="7956886" y="2553824"/>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3" name="左大括号 32">
            <a:extLst>
              <a:ext uri="{FF2B5EF4-FFF2-40B4-BE49-F238E27FC236}">
                <a16:creationId xmlns:a16="http://schemas.microsoft.com/office/drawing/2014/main" id="{D6709E4C-4811-4423-8A01-1963F766F970}"/>
              </a:ext>
            </a:extLst>
          </p:cNvPr>
          <p:cNvSpPr/>
          <p:nvPr/>
        </p:nvSpPr>
        <p:spPr>
          <a:xfrm>
            <a:off x="7956886" y="4032683"/>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34" name="组合 33">
            <a:extLst>
              <a:ext uri="{FF2B5EF4-FFF2-40B4-BE49-F238E27FC236}">
                <a16:creationId xmlns:a16="http://schemas.microsoft.com/office/drawing/2014/main" id="{8F411D91-3529-4417-992E-ECAE7062EFF7}"/>
              </a:ext>
            </a:extLst>
          </p:cNvPr>
          <p:cNvGrpSpPr/>
          <p:nvPr/>
        </p:nvGrpSpPr>
        <p:grpSpPr>
          <a:xfrm>
            <a:off x="5198081" y="3277075"/>
            <a:ext cx="828818" cy="848532"/>
            <a:chOff x="4565035" y="3293587"/>
            <a:chExt cx="828818" cy="848532"/>
          </a:xfrm>
        </p:grpSpPr>
        <p:pic>
          <p:nvPicPr>
            <p:cNvPr id="38" name="图片 37">
              <a:extLst>
                <a:ext uri="{FF2B5EF4-FFF2-40B4-BE49-F238E27FC236}">
                  <a16:creationId xmlns:a16="http://schemas.microsoft.com/office/drawing/2014/main" id="{4A262836-C85C-4431-9B02-6FCACC17BE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4876" y="3293587"/>
              <a:ext cx="479200" cy="479200"/>
            </a:xfrm>
            <a:prstGeom prst="rect">
              <a:avLst/>
            </a:prstGeom>
          </p:spPr>
        </p:pic>
        <p:sp>
          <p:nvSpPr>
            <p:cNvPr id="39" name="文本框 38">
              <a:extLst>
                <a:ext uri="{FF2B5EF4-FFF2-40B4-BE49-F238E27FC236}">
                  <a16:creationId xmlns:a16="http://schemas.microsoft.com/office/drawing/2014/main" id="{07093F5B-2CDD-4995-84CB-59F761DB8E1C}"/>
                </a:ext>
              </a:extLst>
            </p:cNvPr>
            <p:cNvSpPr txBox="1"/>
            <p:nvPr/>
          </p:nvSpPr>
          <p:spPr>
            <a:xfrm>
              <a:off x="4565035" y="3772787"/>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主页</a:t>
              </a:r>
            </a:p>
          </p:txBody>
        </p:sp>
      </p:grpSp>
      <p:cxnSp>
        <p:nvCxnSpPr>
          <p:cNvPr id="35" name="直接箭头连接符 34">
            <a:extLst>
              <a:ext uri="{FF2B5EF4-FFF2-40B4-BE49-F238E27FC236}">
                <a16:creationId xmlns:a16="http://schemas.microsoft.com/office/drawing/2014/main" id="{D27565DF-83C0-4BBA-B753-E3EA923692C5}"/>
              </a:ext>
            </a:extLst>
          </p:cNvPr>
          <p:cNvCxnSpPr>
            <a:cxnSpLocks/>
          </p:cNvCxnSpPr>
          <p:nvPr/>
        </p:nvCxnSpPr>
        <p:spPr>
          <a:xfrm>
            <a:off x="4704395"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7F42A90-BFFE-4545-ADD6-B91CA017994F}"/>
              </a:ext>
            </a:extLst>
          </p:cNvPr>
          <p:cNvCxnSpPr>
            <a:cxnSpLocks/>
          </p:cNvCxnSpPr>
          <p:nvPr/>
        </p:nvCxnSpPr>
        <p:spPr>
          <a:xfrm>
            <a:off x="3374064"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08ECED9-CE85-474F-AECA-62A4B77A8549}"/>
              </a:ext>
            </a:extLst>
          </p:cNvPr>
          <p:cNvSpPr/>
          <p:nvPr/>
        </p:nvSpPr>
        <p:spPr>
          <a:xfrm>
            <a:off x="3906256" y="3888985"/>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48" name="组合 47">
            <a:extLst>
              <a:ext uri="{FF2B5EF4-FFF2-40B4-BE49-F238E27FC236}">
                <a16:creationId xmlns:a16="http://schemas.microsoft.com/office/drawing/2014/main" id="{B5C3465C-2B02-48F2-9258-C806166F3933}"/>
              </a:ext>
            </a:extLst>
          </p:cNvPr>
          <p:cNvGrpSpPr/>
          <p:nvPr/>
        </p:nvGrpSpPr>
        <p:grpSpPr>
          <a:xfrm>
            <a:off x="1509642" y="1310711"/>
            <a:ext cx="130952" cy="757237"/>
            <a:chOff x="1559859" y="1339698"/>
            <a:chExt cx="130952" cy="757237"/>
          </a:xfrm>
        </p:grpSpPr>
        <p:sp>
          <p:nvSpPr>
            <p:cNvPr id="49" name="椭圆 48">
              <a:extLst>
                <a:ext uri="{FF2B5EF4-FFF2-40B4-BE49-F238E27FC236}">
                  <a16:creationId xmlns:a16="http://schemas.microsoft.com/office/drawing/2014/main" id="{97B3FE18-3826-429A-979E-91F458418B96}"/>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43F1542-6EF3-4391-B54E-92520E9F2A84}"/>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86773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0889146-0F78-4C6A-87B9-F55F531C198E}"/>
              </a:ext>
            </a:extLst>
          </p:cNvPr>
          <p:cNvGrpSpPr/>
          <p:nvPr/>
        </p:nvGrpSpPr>
        <p:grpSpPr>
          <a:xfrm>
            <a:off x="5795336" y="2382849"/>
            <a:ext cx="5775342" cy="3078568"/>
            <a:chOff x="5537427" y="2061625"/>
            <a:chExt cx="6654573" cy="3547246"/>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10592228" y="2497902"/>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5537427" y="2061625"/>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4"/>
              <a:stretch>
                <a:fillRect/>
              </a:stretch>
            </p:blipFill>
            <p:spPr>
              <a:xfrm>
                <a:off x="2097750" y="4286433"/>
                <a:ext cx="3950550" cy="835224"/>
              </a:xfrm>
              <a:prstGeom prst="rect">
                <a:avLst/>
              </a:prstGeom>
              <a:noFill/>
            </p:spPr>
          </p:pic>
        </p:grpSp>
      </p:grpSp>
      <p:grpSp>
        <p:nvGrpSpPr>
          <p:cNvPr id="37" name="组合 36">
            <a:extLst>
              <a:ext uri="{FF2B5EF4-FFF2-40B4-BE49-F238E27FC236}">
                <a16:creationId xmlns:a16="http://schemas.microsoft.com/office/drawing/2014/main" id="{801779C2-C660-4FE4-AB1D-1DF8425DCA52}"/>
              </a:ext>
            </a:extLst>
          </p:cNvPr>
          <p:cNvGrpSpPr/>
          <p:nvPr/>
        </p:nvGrpSpPr>
        <p:grpSpPr>
          <a:xfrm>
            <a:off x="8372201" y="196128"/>
            <a:ext cx="3406506" cy="870221"/>
            <a:chOff x="185454" y="165694"/>
            <a:chExt cx="3011105" cy="870221"/>
          </a:xfrm>
        </p:grpSpPr>
        <p:sp>
          <p:nvSpPr>
            <p:cNvPr id="38" name="矩形 37">
              <a:extLst>
                <a:ext uri="{FF2B5EF4-FFF2-40B4-BE49-F238E27FC236}">
                  <a16:creationId xmlns:a16="http://schemas.microsoft.com/office/drawing/2014/main" id="{0E39FBDF-AE62-42A6-8056-AC2D3DBBE70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39" name="直接连接符 38">
              <a:extLst>
                <a:ext uri="{FF2B5EF4-FFF2-40B4-BE49-F238E27FC236}">
                  <a16:creationId xmlns:a16="http://schemas.microsoft.com/office/drawing/2014/main" id="{40E039DC-58DE-48E2-AFC3-18C1BADCF62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7D97654-CED2-4E83-BAAD-BE38051D7CD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响应式界面设计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9" name="图片 48">
            <a:extLst>
              <a:ext uri="{FF2B5EF4-FFF2-40B4-BE49-F238E27FC236}">
                <a16:creationId xmlns:a16="http://schemas.microsoft.com/office/drawing/2014/main" id="{8C714FD3-1299-4642-AD9F-E091064CCED6}"/>
              </a:ext>
            </a:extLst>
          </p:cNvPr>
          <p:cNvPicPr>
            <a:picLocks noChangeAspect="1"/>
          </p:cNvPicPr>
          <p:nvPr/>
        </p:nvPicPr>
        <p:blipFill>
          <a:blip r:embed="rId5"/>
          <a:stretch>
            <a:fillRect/>
          </a:stretch>
        </p:blipFill>
        <p:spPr>
          <a:xfrm>
            <a:off x="2121881" y="2702431"/>
            <a:ext cx="2834886" cy="1938696"/>
          </a:xfrm>
          <a:prstGeom prst="rect">
            <a:avLst/>
          </a:prstGeom>
        </p:spPr>
      </p:pic>
      <p:cxnSp>
        <p:nvCxnSpPr>
          <p:cNvPr id="54" name="直接连接符 53">
            <a:extLst>
              <a:ext uri="{FF2B5EF4-FFF2-40B4-BE49-F238E27FC236}">
                <a16:creationId xmlns:a16="http://schemas.microsoft.com/office/drawing/2014/main" id="{4F0D3AAB-6846-4401-A039-B7BA2A99294E}"/>
              </a:ext>
            </a:extLst>
          </p:cNvPr>
          <p:cNvCxnSpPr>
            <a:cxnSpLocks/>
          </p:cNvCxnSpPr>
          <p:nvPr/>
        </p:nvCxnSpPr>
        <p:spPr>
          <a:xfrm>
            <a:off x="5074180" y="2036333"/>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018D08AB-D6BB-4A14-BFF2-E9323F4A77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圆顶角 43">
            <a:extLst>
              <a:ext uri="{FF2B5EF4-FFF2-40B4-BE49-F238E27FC236}">
                <a16:creationId xmlns:a16="http://schemas.microsoft.com/office/drawing/2014/main" id="{5B9C93A0-AD93-47F0-BD31-7C2A4F019183}"/>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32B17B95-5DC3-44C5-8107-86004E2AFEBF}"/>
              </a:ext>
            </a:extLst>
          </p:cNvPr>
          <p:cNvGrpSpPr/>
          <p:nvPr/>
        </p:nvGrpSpPr>
        <p:grpSpPr>
          <a:xfrm>
            <a:off x="140957" y="1162960"/>
            <a:ext cx="1390912" cy="1119036"/>
            <a:chOff x="140957" y="1407509"/>
            <a:chExt cx="1390912" cy="1119036"/>
          </a:xfrm>
        </p:grpSpPr>
        <p:pic>
          <p:nvPicPr>
            <p:cNvPr id="46" name="图片 45">
              <a:extLst>
                <a:ext uri="{FF2B5EF4-FFF2-40B4-BE49-F238E27FC236}">
                  <a16:creationId xmlns:a16="http://schemas.microsoft.com/office/drawing/2014/main" id="{A9799ADA-820E-43F9-B14E-A7CBE7E22E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47" name="矩形 46">
              <a:extLst>
                <a:ext uri="{FF2B5EF4-FFF2-40B4-BE49-F238E27FC236}">
                  <a16:creationId xmlns:a16="http://schemas.microsoft.com/office/drawing/2014/main" id="{57B967E7-4D82-4EFF-A3C9-F4F164E6E1E7}"/>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8" name="组合 47">
            <a:extLst>
              <a:ext uri="{FF2B5EF4-FFF2-40B4-BE49-F238E27FC236}">
                <a16:creationId xmlns:a16="http://schemas.microsoft.com/office/drawing/2014/main" id="{6E9A2DEF-D8FA-4B7D-B868-8D0D51A90925}"/>
              </a:ext>
            </a:extLst>
          </p:cNvPr>
          <p:cNvGrpSpPr/>
          <p:nvPr/>
        </p:nvGrpSpPr>
        <p:grpSpPr>
          <a:xfrm>
            <a:off x="231726" y="2935926"/>
            <a:ext cx="1213473" cy="1051272"/>
            <a:chOff x="231726" y="3121911"/>
            <a:chExt cx="1213473" cy="1051272"/>
          </a:xfrm>
        </p:grpSpPr>
        <p:pic>
          <p:nvPicPr>
            <p:cNvPr id="50" name="图片 49">
              <a:extLst>
                <a:ext uri="{FF2B5EF4-FFF2-40B4-BE49-F238E27FC236}">
                  <a16:creationId xmlns:a16="http://schemas.microsoft.com/office/drawing/2014/main" id="{BBFBF762-5D94-4587-8B9A-E3F0C780B6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51" name="矩形 50">
              <a:extLst>
                <a:ext uri="{FF2B5EF4-FFF2-40B4-BE49-F238E27FC236}">
                  <a16:creationId xmlns:a16="http://schemas.microsoft.com/office/drawing/2014/main" id="{A8B388AC-09B2-43DA-A97E-EE50F99FB22C}"/>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52" name="组合 51">
            <a:extLst>
              <a:ext uri="{FF2B5EF4-FFF2-40B4-BE49-F238E27FC236}">
                <a16:creationId xmlns:a16="http://schemas.microsoft.com/office/drawing/2014/main" id="{B6098E0F-F14E-4267-89F6-386EB09FC171}"/>
              </a:ext>
            </a:extLst>
          </p:cNvPr>
          <p:cNvGrpSpPr/>
          <p:nvPr/>
        </p:nvGrpSpPr>
        <p:grpSpPr>
          <a:xfrm>
            <a:off x="140957" y="4641127"/>
            <a:ext cx="1434161" cy="1004956"/>
            <a:chOff x="140957" y="4885676"/>
            <a:chExt cx="1434161" cy="1004956"/>
          </a:xfrm>
        </p:grpSpPr>
        <p:pic>
          <p:nvPicPr>
            <p:cNvPr id="53" name="图片 52">
              <a:extLst>
                <a:ext uri="{FF2B5EF4-FFF2-40B4-BE49-F238E27FC236}">
                  <a16:creationId xmlns:a16="http://schemas.microsoft.com/office/drawing/2014/main" id="{2CAC396A-F9B6-4E37-B6AE-4399D5A74DA6}"/>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55" name="矩形 54">
              <a:extLst>
                <a:ext uri="{FF2B5EF4-FFF2-40B4-BE49-F238E27FC236}">
                  <a16:creationId xmlns:a16="http://schemas.microsoft.com/office/drawing/2014/main" id="{071DBAF3-F685-45AF-A121-3AAE079B524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56" name="矩形 55">
            <a:extLst>
              <a:ext uri="{FF2B5EF4-FFF2-40B4-BE49-F238E27FC236}">
                <a16:creationId xmlns:a16="http://schemas.microsoft.com/office/drawing/2014/main" id="{A5C93509-AFBC-4105-820C-359DCDCC691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99180F09-EE0B-4B5D-96F7-212282ADAE91}"/>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A070D633-6A55-49ED-9986-62B51FAFCA0F}"/>
              </a:ext>
            </a:extLst>
          </p:cNvPr>
          <p:cNvGrpSpPr/>
          <p:nvPr/>
        </p:nvGrpSpPr>
        <p:grpSpPr>
          <a:xfrm>
            <a:off x="1509642" y="1310711"/>
            <a:ext cx="130952" cy="757237"/>
            <a:chOff x="1559859" y="1339698"/>
            <a:chExt cx="130952" cy="757237"/>
          </a:xfrm>
        </p:grpSpPr>
        <p:sp>
          <p:nvSpPr>
            <p:cNvPr id="61" name="椭圆 60">
              <a:extLst>
                <a:ext uri="{FF2B5EF4-FFF2-40B4-BE49-F238E27FC236}">
                  <a16:creationId xmlns:a16="http://schemas.microsoft.com/office/drawing/2014/main" id="{FE716399-2550-46C2-A1C7-9865223496E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75F81A4-5EC3-45EC-9AC7-112C2FF561E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2333392" y="287078"/>
            <a:ext cx="9314270" cy="6283844"/>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4">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
        <p:nvSpPr>
          <p:cNvPr id="63" name="矩形 62">
            <a:extLst>
              <a:ext uri="{FF2B5EF4-FFF2-40B4-BE49-F238E27FC236}">
                <a16:creationId xmlns:a16="http://schemas.microsoft.com/office/drawing/2014/main" id="{3E56E659-DC38-4ADD-AC49-5A8D85F8AFF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圆顶角 63">
            <a:extLst>
              <a:ext uri="{FF2B5EF4-FFF2-40B4-BE49-F238E27FC236}">
                <a16:creationId xmlns:a16="http://schemas.microsoft.com/office/drawing/2014/main" id="{EA2E9429-A197-47C8-93EE-C1778601645B}"/>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541B9CFD-EE2B-48A6-8BF3-D5ABB0BED0C0}"/>
              </a:ext>
            </a:extLst>
          </p:cNvPr>
          <p:cNvGrpSpPr/>
          <p:nvPr/>
        </p:nvGrpSpPr>
        <p:grpSpPr>
          <a:xfrm>
            <a:off x="140957" y="1162960"/>
            <a:ext cx="1390912" cy="1119036"/>
            <a:chOff x="140957" y="1407509"/>
            <a:chExt cx="1390912" cy="1119036"/>
          </a:xfrm>
        </p:grpSpPr>
        <p:pic>
          <p:nvPicPr>
            <p:cNvPr id="66" name="图片 65">
              <a:extLst>
                <a:ext uri="{FF2B5EF4-FFF2-40B4-BE49-F238E27FC236}">
                  <a16:creationId xmlns:a16="http://schemas.microsoft.com/office/drawing/2014/main" id="{166E1BF5-F359-42AE-8DB0-CA7F9A3381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7" name="矩形 66">
              <a:extLst>
                <a:ext uri="{FF2B5EF4-FFF2-40B4-BE49-F238E27FC236}">
                  <a16:creationId xmlns:a16="http://schemas.microsoft.com/office/drawing/2014/main" id="{3498090E-4B75-4BBC-9AAD-A7D3731E381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8" name="组合 67">
            <a:extLst>
              <a:ext uri="{FF2B5EF4-FFF2-40B4-BE49-F238E27FC236}">
                <a16:creationId xmlns:a16="http://schemas.microsoft.com/office/drawing/2014/main" id="{A749E3F5-0E7A-47A8-AC6A-D02ED5865D02}"/>
              </a:ext>
            </a:extLst>
          </p:cNvPr>
          <p:cNvGrpSpPr/>
          <p:nvPr/>
        </p:nvGrpSpPr>
        <p:grpSpPr>
          <a:xfrm>
            <a:off x="231726" y="2935926"/>
            <a:ext cx="1213473" cy="1051272"/>
            <a:chOff x="231726" y="3121911"/>
            <a:chExt cx="1213473" cy="1051272"/>
          </a:xfrm>
        </p:grpSpPr>
        <p:pic>
          <p:nvPicPr>
            <p:cNvPr id="69" name="图片 68">
              <a:extLst>
                <a:ext uri="{FF2B5EF4-FFF2-40B4-BE49-F238E27FC236}">
                  <a16:creationId xmlns:a16="http://schemas.microsoft.com/office/drawing/2014/main" id="{F68F3FA6-1109-48B1-B66A-DF4B8AD9E4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0" name="矩形 69">
              <a:extLst>
                <a:ext uri="{FF2B5EF4-FFF2-40B4-BE49-F238E27FC236}">
                  <a16:creationId xmlns:a16="http://schemas.microsoft.com/office/drawing/2014/main" id="{D57031B5-A3EE-4214-8A23-78A942BDC747}"/>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1" name="组合 70">
            <a:extLst>
              <a:ext uri="{FF2B5EF4-FFF2-40B4-BE49-F238E27FC236}">
                <a16:creationId xmlns:a16="http://schemas.microsoft.com/office/drawing/2014/main" id="{6975F18A-BCF1-450C-AAD3-1F26347F37B4}"/>
              </a:ext>
            </a:extLst>
          </p:cNvPr>
          <p:cNvGrpSpPr/>
          <p:nvPr/>
        </p:nvGrpSpPr>
        <p:grpSpPr>
          <a:xfrm>
            <a:off x="140957" y="4641127"/>
            <a:ext cx="1434161" cy="1004956"/>
            <a:chOff x="140957" y="4885676"/>
            <a:chExt cx="1434161" cy="1004956"/>
          </a:xfrm>
        </p:grpSpPr>
        <p:pic>
          <p:nvPicPr>
            <p:cNvPr id="72" name="图片 71">
              <a:extLst>
                <a:ext uri="{FF2B5EF4-FFF2-40B4-BE49-F238E27FC236}">
                  <a16:creationId xmlns:a16="http://schemas.microsoft.com/office/drawing/2014/main" id="{9A76DAC5-EF82-4339-AC39-50A706ABF419}"/>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73" name="矩形 72">
              <a:extLst>
                <a:ext uri="{FF2B5EF4-FFF2-40B4-BE49-F238E27FC236}">
                  <a16:creationId xmlns:a16="http://schemas.microsoft.com/office/drawing/2014/main" id="{28B8E374-EBD2-4CED-B013-B7E1EBA13405}"/>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74" name="矩形 73">
            <a:extLst>
              <a:ext uri="{FF2B5EF4-FFF2-40B4-BE49-F238E27FC236}">
                <a16:creationId xmlns:a16="http://schemas.microsoft.com/office/drawing/2014/main" id="{5B2CFEAE-0FF8-4FD8-9E7D-D7F85FA4663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60B1EDF4-4900-4B66-986B-9341F53B3C52}"/>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6F7E8CD9-03EB-4544-B5D5-912D1A29B920}"/>
              </a:ext>
            </a:extLst>
          </p:cNvPr>
          <p:cNvGrpSpPr/>
          <p:nvPr/>
        </p:nvGrpSpPr>
        <p:grpSpPr>
          <a:xfrm>
            <a:off x="1509642" y="1310711"/>
            <a:ext cx="130952" cy="757237"/>
            <a:chOff x="1559859" y="1339698"/>
            <a:chExt cx="130952" cy="757237"/>
          </a:xfrm>
        </p:grpSpPr>
        <p:sp>
          <p:nvSpPr>
            <p:cNvPr id="77" name="椭圆 76">
              <a:extLst>
                <a:ext uri="{FF2B5EF4-FFF2-40B4-BE49-F238E27FC236}">
                  <a16:creationId xmlns:a16="http://schemas.microsoft.com/office/drawing/2014/main" id="{349094F1-1702-4218-9D45-803C3625C4EF}"/>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759BB9E-EE9C-4690-96CC-D44958AA05AD}"/>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207311" y="202018"/>
            <a:ext cx="9566432" cy="6453964"/>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990"/>
            <a:stretch/>
          </p:blipFill>
          <p:spPr>
            <a:xfrm>
              <a:off x="2002389" y="1310674"/>
              <a:ext cx="7949548" cy="4795592"/>
            </a:xfrm>
            <a:prstGeom prst="rect">
              <a:avLst/>
            </a:prstGeom>
          </p:spPr>
        </p:pic>
      </p:grpSp>
      <p:sp>
        <p:nvSpPr>
          <p:cNvPr id="71" name="矩形 70">
            <a:extLst>
              <a:ext uri="{FF2B5EF4-FFF2-40B4-BE49-F238E27FC236}">
                <a16:creationId xmlns:a16="http://schemas.microsoft.com/office/drawing/2014/main" id="{602B2A85-32ED-405B-933B-64B682DD91FF}"/>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圆顶角 71">
            <a:extLst>
              <a:ext uri="{FF2B5EF4-FFF2-40B4-BE49-F238E27FC236}">
                <a16:creationId xmlns:a16="http://schemas.microsoft.com/office/drawing/2014/main" id="{EBCD31B3-B4D9-4CC0-B0A6-8C1D8A7EC5F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D1F283E6-64C1-4E10-ACE3-C44B7A66AF42}"/>
              </a:ext>
            </a:extLst>
          </p:cNvPr>
          <p:cNvGrpSpPr/>
          <p:nvPr/>
        </p:nvGrpSpPr>
        <p:grpSpPr>
          <a:xfrm>
            <a:off x="140957" y="1162960"/>
            <a:ext cx="1390912" cy="1119036"/>
            <a:chOff x="140957" y="1407509"/>
            <a:chExt cx="1390912" cy="1119036"/>
          </a:xfrm>
        </p:grpSpPr>
        <p:pic>
          <p:nvPicPr>
            <p:cNvPr id="74" name="图片 73">
              <a:extLst>
                <a:ext uri="{FF2B5EF4-FFF2-40B4-BE49-F238E27FC236}">
                  <a16:creationId xmlns:a16="http://schemas.microsoft.com/office/drawing/2014/main" id="{CAE597E8-7F92-4F34-8D86-271AA6ED7C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75" name="矩形 74">
              <a:extLst>
                <a:ext uri="{FF2B5EF4-FFF2-40B4-BE49-F238E27FC236}">
                  <a16:creationId xmlns:a16="http://schemas.microsoft.com/office/drawing/2014/main" id="{DC5C5B8B-A10A-4030-859D-0A259E731674}"/>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76" name="组合 75">
            <a:extLst>
              <a:ext uri="{FF2B5EF4-FFF2-40B4-BE49-F238E27FC236}">
                <a16:creationId xmlns:a16="http://schemas.microsoft.com/office/drawing/2014/main" id="{8BC98C96-CB25-4499-9B75-4A6CE10D172D}"/>
              </a:ext>
            </a:extLst>
          </p:cNvPr>
          <p:cNvGrpSpPr/>
          <p:nvPr/>
        </p:nvGrpSpPr>
        <p:grpSpPr>
          <a:xfrm>
            <a:off x="231726" y="2935926"/>
            <a:ext cx="1213473" cy="1051272"/>
            <a:chOff x="231726" y="3121911"/>
            <a:chExt cx="1213473" cy="1051272"/>
          </a:xfrm>
        </p:grpSpPr>
        <p:pic>
          <p:nvPicPr>
            <p:cNvPr id="77" name="图片 76">
              <a:extLst>
                <a:ext uri="{FF2B5EF4-FFF2-40B4-BE49-F238E27FC236}">
                  <a16:creationId xmlns:a16="http://schemas.microsoft.com/office/drawing/2014/main" id="{E1724C4A-83A7-4B5C-9CCE-B23836ED8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8" name="矩形 77">
              <a:extLst>
                <a:ext uri="{FF2B5EF4-FFF2-40B4-BE49-F238E27FC236}">
                  <a16:creationId xmlns:a16="http://schemas.microsoft.com/office/drawing/2014/main" id="{411F9123-7414-40E9-AC0A-F378274CC7B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9" name="组合 78">
            <a:extLst>
              <a:ext uri="{FF2B5EF4-FFF2-40B4-BE49-F238E27FC236}">
                <a16:creationId xmlns:a16="http://schemas.microsoft.com/office/drawing/2014/main" id="{BF92CAAD-1094-423F-9655-2A10BF26CABF}"/>
              </a:ext>
            </a:extLst>
          </p:cNvPr>
          <p:cNvGrpSpPr/>
          <p:nvPr/>
        </p:nvGrpSpPr>
        <p:grpSpPr>
          <a:xfrm>
            <a:off x="140957" y="4641127"/>
            <a:ext cx="1434161" cy="1004956"/>
            <a:chOff x="140957" y="4885676"/>
            <a:chExt cx="1434161" cy="1004956"/>
          </a:xfrm>
        </p:grpSpPr>
        <p:pic>
          <p:nvPicPr>
            <p:cNvPr id="80" name="图片 79">
              <a:extLst>
                <a:ext uri="{FF2B5EF4-FFF2-40B4-BE49-F238E27FC236}">
                  <a16:creationId xmlns:a16="http://schemas.microsoft.com/office/drawing/2014/main" id="{ED7A49EB-EE18-470C-B1A8-85DB0887C167}"/>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81" name="矩形 80">
              <a:extLst>
                <a:ext uri="{FF2B5EF4-FFF2-40B4-BE49-F238E27FC236}">
                  <a16:creationId xmlns:a16="http://schemas.microsoft.com/office/drawing/2014/main" id="{5A4142AA-A3DD-41B4-A8D5-D7A422A6B816}"/>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82" name="矩形 81">
            <a:extLst>
              <a:ext uri="{FF2B5EF4-FFF2-40B4-BE49-F238E27FC236}">
                <a16:creationId xmlns:a16="http://schemas.microsoft.com/office/drawing/2014/main" id="{7B60E545-FF11-4CCB-8E0E-31F58B07D586}"/>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D727130C-89B6-4965-A513-B4FCB3588F5C}"/>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9B173CFE-93B9-4B08-8B84-B6E68192A079}"/>
              </a:ext>
            </a:extLst>
          </p:cNvPr>
          <p:cNvGrpSpPr/>
          <p:nvPr/>
        </p:nvGrpSpPr>
        <p:grpSpPr>
          <a:xfrm>
            <a:off x="1509642" y="1310711"/>
            <a:ext cx="130952" cy="757237"/>
            <a:chOff x="1559859" y="1339698"/>
            <a:chExt cx="130952" cy="757237"/>
          </a:xfrm>
        </p:grpSpPr>
        <p:sp>
          <p:nvSpPr>
            <p:cNvPr id="85" name="椭圆 84">
              <a:extLst>
                <a:ext uri="{FF2B5EF4-FFF2-40B4-BE49-F238E27FC236}">
                  <a16:creationId xmlns:a16="http://schemas.microsoft.com/office/drawing/2014/main" id="{B61F7B47-5C68-430F-AB02-1547FCC01B81}"/>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B435A7C-001F-4E34-BADF-CE91656B78E1}"/>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2028920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2237329" y="172118"/>
            <a:ext cx="9373424" cy="11850532"/>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3"/>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6"/>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7"/>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8"/>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9"/>
            <a:stretch>
              <a:fillRect/>
            </a:stretch>
          </p:blipFill>
          <p:spPr>
            <a:xfrm>
              <a:off x="3805396" y="1916970"/>
              <a:ext cx="1369661" cy="339025"/>
            </a:xfrm>
            <a:prstGeom prst="rect">
              <a:avLst/>
            </a:prstGeom>
          </p:spPr>
        </p:pic>
      </p:grpSp>
      <p:sp>
        <p:nvSpPr>
          <p:cNvPr id="93" name="矩形 92">
            <a:extLst>
              <a:ext uri="{FF2B5EF4-FFF2-40B4-BE49-F238E27FC236}">
                <a16:creationId xmlns:a16="http://schemas.microsoft.com/office/drawing/2014/main" id="{CAAE829B-D1A6-4EAA-AB5C-F7EAF069151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4" name="矩形: 圆顶角 93">
            <a:extLst>
              <a:ext uri="{FF2B5EF4-FFF2-40B4-BE49-F238E27FC236}">
                <a16:creationId xmlns:a16="http://schemas.microsoft.com/office/drawing/2014/main" id="{DF409CF8-E137-4BE7-8DB7-E346DDD803E8}"/>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3C2AA2DC-E23C-4107-8AD5-2755D5A3DD29}"/>
              </a:ext>
            </a:extLst>
          </p:cNvPr>
          <p:cNvGrpSpPr/>
          <p:nvPr/>
        </p:nvGrpSpPr>
        <p:grpSpPr>
          <a:xfrm>
            <a:off x="140957" y="1162960"/>
            <a:ext cx="1390912" cy="1119036"/>
            <a:chOff x="140957" y="1407509"/>
            <a:chExt cx="1390912" cy="1119036"/>
          </a:xfrm>
        </p:grpSpPr>
        <p:pic>
          <p:nvPicPr>
            <p:cNvPr id="96" name="图片 95">
              <a:extLst>
                <a:ext uri="{FF2B5EF4-FFF2-40B4-BE49-F238E27FC236}">
                  <a16:creationId xmlns:a16="http://schemas.microsoft.com/office/drawing/2014/main" id="{A08BB54E-9FC6-4AE4-A2D7-2E87C97DDC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7" name="矩形 96">
              <a:extLst>
                <a:ext uri="{FF2B5EF4-FFF2-40B4-BE49-F238E27FC236}">
                  <a16:creationId xmlns:a16="http://schemas.microsoft.com/office/drawing/2014/main" id="{634A974F-C817-4477-BF4F-0482E07CD29E}"/>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98" name="组合 97">
            <a:extLst>
              <a:ext uri="{FF2B5EF4-FFF2-40B4-BE49-F238E27FC236}">
                <a16:creationId xmlns:a16="http://schemas.microsoft.com/office/drawing/2014/main" id="{293BA595-56AA-4E17-89D5-3BEF04BD2590}"/>
              </a:ext>
            </a:extLst>
          </p:cNvPr>
          <p:cNvGrpSpPr/>
          <p:nvPr/>
        </p:nvGrpSpPr>
        <p:grpSpPr>
          <a:xfrm>
            <a:off x="231726" y="2935926"/>
            <a:ext cx="1213473" cy="1051272"/>
            <a:chOff x="231726" y="3121911"/>
            <a:chExt cx="1213473" cy="1051272"/>
          </a:xfrm>
        </p:grpSpPr>
        <p:pic>
          <p:nvPicPr>
            <p:cNvPr id="99" name="图片 98">
              <a:extLst>
                <a:ext uri="{FF2B5EF4-FFF2-40B4-BE49-F238E27FC236}">
                  <a16:creationId xmlns:a16="http://schemas.microsoft.com/office/drawing/2014/main" id="{5DDCC592-3A83-483E-A805-74A3C49292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0" name="矩形 99">
              <a:extLst>
                <a:ext uri="{FF2B5EF4-FFF2-40B4-BE49-F238E27FC236}">
                  <a16:creationId xmlns:a16="http://schemas.microsoft.com/office/drawing/2014/main" id="{EE71C0E6-E2FB-455B-8345-FFD9B82FA7A4}"/>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101" name="组合 100">
            <a:extLst>
              <a:ext uri="{FF2B5EF4-FFF2-40B4-BE49-F238E27FC236}">
                <a16:creationId xmlns:a16="http://schemas.microsoft.com/office/drawing/2014/main" id="{589A8A00-D132-4A77-94BF-EC0C09EABACF}"/>
              </a:ext>
            </a:extLst>
          </p:cNvPr>
          <p:cNvGrpSpPr/>
          <p:nvPr/>
        </p:nvGrpSpPr>
        <p:grpSpPr>
          <a:xfrm>
            <a:off x="140957" y="4641127"/>
            <a:ext cx="1434161" cy="1004956"/>
            <a:chOff x="140957" y="4885676"/>
            <a:chExt cx="1434161" cy="1004956"/>
          </a:xfrm>
        </p:grpSpPr>
        <p:pic>
          <p:nvPicPr>
            <p:cNvPr id="102" name="图片 101">
              <a:extLst>
                <a:ext uri="{FF2B5EF4-FFF2-40B4-BE49-F238E27FC236}">
                  <a16:creationId xmlns:a16="http://schemas.microsoft.com/office/drawing/2014/main" id="{FE73BF0A-DD5E-485D-81B9-CE62A026AA42}"/>
                </a:ext>
              </a:extLst>
            </p:cNvPr>
            <p:cNvPicPr>
              <a:picLocks noChangeAspect="1"/>
            </p:cNvPicPr>
            <p:nvPr/>
          </p:nvPicPr>
          <p:blipFill rotWithShape="1">
            <a:blip r:embed="rId12">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03" name="矩形 102">
              <a:extLst>
                <a:ext uri="{FF2B5EF4-FFF2-40B4-BE49-F238E27FC236}">
                  <a16:creationId xmlns:a16="http://schemas.microsoft.com/office/drawing/2014/main" id="{25DBCCFA-9CD3-4BF0-9073-200B49E1E56D}"/>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04" name="矩形 103">
            <a:extLst>
              <a:ext uri="{FF2B5EF4-FFF2-40B4-BE49-F238E27FC236}">
                <a16:creationId xmlns:a16="http://schemas.microsoft.com/office/drawing/2014/main" id="{C25E7782-5DB6-4B95-A7CE-11A018B70B8C}"/>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2FCD89F5-316C-4F3A-91E0-CDECC6CBB464}"/>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a:extLst>
              <a:ext uri="{FF2B5EF4-FFF2-40B4-BE49-F238E27FC236}">
                <a16:creationId xmlns:a16="http://schemas.microsoft.com/office/drawing/2014/main" id="{1D476E0E-3152-4468-886B-BDE5E868656A}"/>
              </a:ext>
            </a:extLst>
          </p:cNvPr>
          <p:cNvGrpSpPr/>
          <p:nvPr/>
        </p:nvGrpSpPr>
        <p:grpSpPr>
          <a:xfrm>
            <a:off x="1509642" y="1310711"/>
            <a:ext cx="130952" cy="757237"/>
            <a:chOff x="1559859" y="1339698"/>
            <a:chExt cx="130952" cy="757237"/>
          </a:xfrm>
        </p:grpSpPr>
        <p:sp>
          <p:nvSpPr>
            <p:cNvPr id="107" name="椭圆 106">
              <a:extLst>
                <a:ext uri="{FF2B5EF4-FFF2-40B4-BE49-F238E27FC236}">
                  <a16:creationId xmlns:a16="http://schemas.microsoft.com/office/drawing/2014/main" id="{72FE7F39-0EE0-4069-A1E4-3B2B6236611D}"/>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E7361AB-4171-43C2-B33F-D6FD9AD78B3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41069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1.11111E-6 L 1.45833E-6 -0.7338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AFE3C7C-5140-4CB2-B9C0-2EC6057C8A2F}"/>
              </a:ext>
            </a:extLst>
          </p:cNvPr>
          <p:cNvGrpSpPr/>
          <p:nvPr/>
        </p:nvGrpSpPr>
        <p:grpSpPr>
          <a:xfrm>
            <a:off x="2063953" y="157711"/>
            <a:ext cx="9712104" cy="6542578"/>
            <a:chOff x="2932877" y="743063"/>
            <a:chExt cx="7974255" cy="5371873"/>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877"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655"/>
            <a:stretch/>
          </p:blipFill>
          <p:spPr>
            <a:xfrm>
              <a:off x="2943803"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6"/>
            <a:stretch>
              <a:fillRect/>
            </a:stretch>
          </p:blipFill>
          <p:spPr>
            <a:xfrm>
              <a:off x="2943803"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7"/>
            <a:stretch>
              <a:fillRect/>
            </a:stretch>
          </p:blipFill>
          <p:spPr>
            <a:xfrm>
              <a:off x="2943803" y="1781143"/>
              <a:ext cx="7963329" cy="4088342"/>
            </a:xfrm>
            <a:prstGeom prst="rect">
              <a:avLst/>
            </a:prstGeom>
          </p:spPr>
        </p:pic>
      </p:grpSp>
      <p:sp>
        <p:nvSpPr>
          <p:cNvPr id="56" name="矩形 55">
            <a:extLst>
              <a:ext uri="{FF2B5EF4-FFF2-40B4-BE49-F238E27FC236}">
                <a16:creationId xmlns:a16="http://schemas.microsoft.com/office/drawing/2014/main" id="{2531E52E-F371-4995-932E-56C9EF4F029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18918F41-E3FD-42D3-8266-41BB52B567B6}"/>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EF827014-7647-4180-85F4-DCA032045CBC}"/>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6D798643-D104-4F4B-A9C5-68DD77935C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BCF106DA-1959-42BE-AE71-DD5A20FBB76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AC2B987C-A03F-470E-954C-A0EB7A3F5A70}"/>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E5A6C9A9-27B7-4020-B7D1-14AAD429CB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D252D92-7E48-4FD2-B8FF-DB5B64CF619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49266AC0-656C-458C-A212-E84C8692C3E3}"/>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8A4795F5-14CD-419C-A1D3-275A26D84187}"/>
                </a:ext>
              </a:extLst>
            </p:cNvPr>
            <p:cNvPicPr>
              <a:picLocks noChangeAspect="1"/>
            </p:cNvPicPr>
            <p:nvPr/>
          </p:nvPicPr>
          <p:blipFill rotWithShape="1">
            <a:blip r:embed="rId10">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1FE4F9B8-3541-41A5-9672-BE89B7C4D97C}"/>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CB301404-78EC-4E77-A345-713425FB97D5}"/>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368609D-83E7-4D8F-9555-B475A2704E25}"/>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BB55D0E-154A-4455-A225-63367F40D33E}"/>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B9AABB50-C793-4DFB-B369-93F1EFED946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BFD1BB-00DA-4243-B9A8-B0056AE31C1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9708536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A87507EE-EF63-40FD-9969-E1CC45C786B1}"/>
              </a:ext>
            </a:extLst>
          </p:cNvPr>
          <p:cNvGrpSpPr/>
          <p:nvPr/>
        </p:nvGrpSpPr>
        <p:grpSpPr>
          <a:xfrm>
            <a:off x="2062357" y="157173"/>
            <a:ext cx="9713700" cy="6543654"/>
            <a:chOff x="2932080" y="743063"/>
            <a:chExt cx="7974254" cy="5371873"/>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080"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655"/>
            <a:stretch/>
          </p:blipFill>
          <p:spPr>
            <a:xfrm>
              <a:off x="2943006"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6"/>
            <a:stretch>
              <a:fillRect/>
            </a:stretch>
          </p:blipFill>
          <p:spPr>
            <a:xfrm>
              <a:off x="2943006" y="1788827"/>
              <a:ext cx="7963328" cy="4088342"/>
            </a:xfrm>
            <a:prstGeom prst="rect">
              <a:avLst/>
            </a:prstGeom>
          </p:spPr>
        </p:pic>
      </p:grpSp>
      <p:sp>
        <p:nvSpPr>
          <p:cNvPr id="56" name="矩形 55">
            <a:extLst>
              <a:ext uri="{FF2B5EF4-FFF2-40B4-BE49-F238E27FC236}">
                <a16:creationId xmlns:a16="http://schemas.microsoft.com/office/drawing/2014/main" id="{F75BCC89-29C8-4236-A1DF-13B47DD8C3B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C88F97D8-6461-4B7D-835D-80EC05D7960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C164E5C8-C383-46C5-9914-03AC285CFC51}"/>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C16F8774-02FA-4CB6-A1FE-EFE1718CD1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90ABD72A-6DA0-4B17-AB63-5408B1EC0EB5}"/>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CBE17E6F-910F-4324-99A1-3ED990ACB694}"/>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88508D6B-568D-4E9E-8C98-1FCBBA9A24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449A144-0E31-4352-BE33-33D19A8794BB}"/>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65634AA2-F19F-43FD-9583-972E842D844F}"/>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5D0BD279-E813-4323-A31A-87BCC8839ACB}"/>
                </a:ext>
              </a:extLst>
            </p:cNvPr>
            <p:cNvPicPr>
              <a:picLocks noChangeAspect="1"/>
            </p:cNvPicPr>
            <p:nvPr/>
          </p:nvPicPr>
          <p:blipFill rotWithShape="1">
            <a:blip r:embed="rId9">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B72C0768-0516-4DC7-9A1B-D81E0C9622C3}"/>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AA5886DE-E394-4E6E-9B84-2E9A713CED30}"/>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37FE28A-0FBD-4172-A087-698E3670FDD0}"/>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613C770-66B3-46A8-AB2F-10F27EB94F49}"/>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D60D451B-CE91-4C07-BCC9-DC0FF3B2BFF5}"/>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4458969-5D93-4339-B4CF-8896951DA32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823590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C89F500D-1162-42B2-8CF4-2B50C025C0F2}"/>
              </a:ext>
            </a:extLst>
          </p:cNvPr>
          <p:cNvGrpSpPr/>
          <p:nvPr/>
        </p:nvGrpSpPr>
        <p:grpSpPr>
          <a:xfrm>
            <a:off x="2976194" y="923083"/>
            <a:ext cx="7785590" cy="4186057"/>
            <a:chOff x="3034810" y="1014438"/>
            <a:chExt cx="7785590" cy="4186057"/>
          </a:xfrm>
        </p:grpSpPr>
        <p:pic>
          <p:nvPicPr>
            <p:cNvPr id="5" name="图片 4">
              <a:extLst>
                <a:ext uri="{FF2B5EF4-FFF2-40B4-BE49-F238E27FC236}">
                  <a16:creationId xmlns:a16="http://schemas.microsoft.com/office/drawing/2014/main" id="{BF648661-A6C3-408B-B545-BE45888E0E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0047" y="1014438"/>
              <a:ext cx="2535115" cy="2535115"/>
            </a:xfrm>
            <a:prstGeom prst="rect">
              <a:avLst/>
            </a:prstGeom>
          </p:spPr>
        </p:pic>
        <p:sp>
          <p:nvSpPr>
            <p:cNvPr id="17" name="矩形 16">
              <a:extLst>
                <a:ext uri="{FF2B5EF4-FFF2-40B4-BE49-F238E27FC236}">
                  <a16:creationId xmlns:a16="http://schemas.microsoft.com/office/drawing/2014/main" id="{A64DD769-C4B5-42DC-90A6-6D7A0728C642}"/>
                </a:ext>
              </a:extLst>
            </p:cNvPr>
            <p:cNvSpPr/>
            <p:nvPr/>
          </p:nvSpPr>
          <p:spPr>
            <a:xfrm>
              <a:off x="3034810" y="4184832"/>
              <a:ext cx="7785590" cy="1015663"/>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是一个关系型数据库管理系统，是最流行的关系型数据库管理系统之一，在</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服务应用方面，</a:t>
              </a:r>
              <a:r>
                <a:rPr lang="en-US" altLang="zh-CN" sz="2000">
                  <a:solidFill>
                    <a:schemeClr val="bg1"/>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是最好的数据库管理应用软件。</a:t>
              </a:r>
            </a:p>
          </p:txBody>
        </p:sp>
      </p:grpSp>
      <p:grpSp>
        <p:nvGrpSpPr>
          <p:cNvPr id="19" name="组合 18">
            <a:extLst>
              <a:ext uri="{FF2B5EF4-FFF2-40B4-BE49-F238E27FC236}">
                <a16:creationId xmlns:a16="http://schemas.microsoft.com/office/drawing/2014/main" id="{3C2CCA97-78F4-484D-B31B-D247D64996F5}"/>
              </a:ext>
            </a:extLst>
          </p:cNvPr>
          <p:cNvGrpSpPr/>
          <p:nvPr/>
        </p:nvGrpSpPr>
        <p:grpSpPr>
          <a:xfrm>
            <a:off x="1509642" y="1310711"/>
            <a:ext cx="130952" cy="757237"/>
            <a:chOff x="1559859" y="1339698"/>
            <a:chExt cx="130952" cy="757237"/>
          </a:xfrm>
        </p:grpSpPr>
        <p:sp>
          <p:nvSpPr>
            <p:cNvPr id="20" name="椭圆 19">
              <a:extLst>
                <a:ext uri="{FF2B5EF4-FFF2-40B4-BE49-F238E27FC236}">
                  <a16:creationId xmlns:a16="http://schemas.microsoft.com/office/drawing/2014/main" id="{03C126BA-F1C1-484E-AFB0-85A9CF086BA7}"/>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81CC73C-CE72-401C-81E5-84A771FEC27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76720"/>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83228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aphicFrame>
        <p:nvGraphicFramePr>
          <p:cNvPr id="27" name="表格 26">
            <a:extLst>
              <a:ext uri="{FF2B5EF4-FFF2-40B4-BE49-F238E27FC236}">
                <a16:creationId xmlns:a16="http://schemas.microsoft.com/office/drawing/2014/main" id="{FC9D94E8-CF71-40E3-8BB3-4CB2810547E0}"/>
              </a:ext>
            </a:extLst>
          </p:cNvPr>
          <p:cNvGraphicFramePr>
            <a:graphicFrameLocks noGrp="1"/>
          </p:cNvGraphicFramePr>
          <p:nvPr>
            <p:extLst>
              <p:ext uri="{D42A27DB-BD31-4B8C-83A1-F6EECF244321}">
                <p14:modId xmlns:p14="http://schemas.microsoft.com/office/powerpoint/2010/main" val="291838533"/>
              </p:ext>
            </p:extLst>
          </p:nvPr>
        </p:nvGraphicFramePr>
        <p:xfrm>
          <a:off x="2661148" y="3953719"/>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00"/>
                          </a:solidFill>
                          <a:effectLst>
                            <a:outerShdw blurRad="38100" dist="38100" dir="2700000" algn="tl">
                              <a:srgbClr val="000000">
                                <a:alpha val="43137"/>
                              </a:srgbClr>
                            </a:outerShdw>
                          </a:effectLst>
                          <a:latin typeface="+mn-ea"/>
                          <a:ea typeface="+mn-ea"/>
                        </a:rPr>
                        <a:t>设备列表</a:t>
                      </a:r>
                      <a:endParaRPr lang="zh-CN" altLang="en-US" sz="1600" b="1">
                        <a:solidFill>
                          <a:srgbClr val="FFFF0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deviceName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设备名</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location</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位置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user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负责人</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981109779"/>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remarks</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备注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outerShdw blurRad="38100" dist="38100" dir="2700000" algn="tl">
                              <a:srgbClr val="000000">
                                <a:alpha val="43137"/>
                              </a:srgbClr>
                            </a:outerShdw>
                          </a:effectLst>
                          <a:latin typeface="+mn-ea"/>
                          <a:ea typeface="+mn-ea"/>
                        </a:rPr>
                        <a:t>TEXT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412468699"/>
                  </a:ext>
                </a:extLst>
              </a:tr>
            </a:tbl>
          </a:graphicData>
        </a:graphic>
      </p:graphicFrame>
      <p:graphicFrame>
        <p:nvGraphicFramePr>
          <p:cNvPr id="28" name="表格 27">
            <a:extLst>
              <a:ext uri="{FF2B5EF4-FFF2-40B4-BE49-F238E27FC236}">
                <a16:creationId xmlns:a16="http://schemas.microsoft.com/office/drawing/2014/main" id="{4BD8563E-E16A-475C-A34F-FB3BD3EE2B28}"/>
              </a:ext>
            </a:extLst>
          </p:cNvPr>
          <p:cNvGraphicFramePr>
            <a:graphicFrameLocks noGrp="1"/>
          </p:cNvGraphicFramePr>
          <p:nvPr>
            <p:extLst>
              <p:ext uri="{D42A27DB-BD31-4B8C-83A1-F6EECF244321}">
                <p14:modId xmlns:p14="http://schemas.microsoft.com/office/powerpoint/2010/main" val="1197836645"/>
              </p:ext>
            </p:extLst>
          </p:nvPr>
        </p:nvGraphicFramePr>
        <p:xfrm>
          <a:off x="7572688" y="3983385"/>
          <a:ext cx="3916327" cy="2011680"/>
        </p:xfrm>
        <a:graphic>
          <a:graphicData uri="http://schemas.openxmlformats.org/drawingml/2006/table">
            <a:tbl>
              <a:tblPr firstRow="1" bandRow="1">
                <a:tableStyleId>{1E171933-4619-4E11-9A3F-F7608DF75F80}</a:tableStyleId>
              </a:tblPr>
              <a:tblGrid>
                <a:gridCol w="1448661">
                  <a:extLst>
                    <a:ext uri="{9D8B030D-6E8A-4147-A177-3AD203B41FA5}">
                      <a16:colId xmlns:a16="http://schemas.microsoft.com/office/drawing/2014/main" val="697072993"/>
                    </a:ext>
                  </a:extLst>
                </a:gridCol>
                <a:gridCol w="1481750">
                  <a:extLst>
                    <a:ext uri="{9D8B030D-6E8A-4147-A177-3AD203B41FA5}">
                      <a16:colId xmlns:a16="http://schemas.microsoft.com/office/drawing/2014/main" val="3445464564"/>
                    </a:ext>
                  </a:extLst>
                </a:gridCol>
                <a:gridCol w="985916">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92D050"/>
                          </a:solidFill>
                          <a:effectLst>
                            <a:outerShdw blurRad="38100" dist="38100" dir="2700000" algn="tl">
                              <a:srgbClr val="000000">
                                <a:alpha val="43137"/>
                              </a:srgbClr>
                            </a:outerShdw>
                          </a:effectLst>
                          <a:latin typeface="+mn-ea"/>
                          <a:ea typeface="+mn-ea"/>
                        </a:rPr>
                        <a:t>数据列表</a:t>
                      </a:r>
                      <a:endParaRPr lang="zh-CN" altLang="en-US" sz="1600" b="1">
                        <a:solidFill>
                          <a:srgbClr val="92D05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列表</a:t>
                      </a: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INT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探测日期</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探测时间</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data</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数据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bg1"/>
                          </a:solidFill>
                          <a:effectLst>
                            <a:outerShdw blurRad="38100" dist="38100" dir="2700000" algn="tl">
                              <a:srgbClr val="000000">
                                <a:alpha val="43137"/>
                              </a:srgbClr>
                            </a:outerShdw>
                          </a:effectLst>
                          <a:latin typeface="+mn-ea"/>
                          <a:ea typeface="+mn-ea"/>
                        </a:rPr>
                        <a:t>BLOB</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bl>
          </a:graphicData>
        </a:graphic>
      </p:graphicFrame>
      <p:graphicFrame>
        <p:nvGraphicFramePr>
          <p:cNvPr id="29" name="表格 28">
            <a:extLst>
              <a:ext uri="{FF2B5EF4-FFF2-40B4-BE49-F238E27FC236}">
                <a16:creationId xmlns:a16="http://schemas.microsoft.com/office/drawing/2014/main" id="{DA9FA79F-4D0A-4B3D-A911-4D56E6FD0DFB}"/>
              </a:ext>
            </a:extLst>
          </p:cNvPr>
          <p:cNvGraphicFramePr>
            <a:graphicFrameLocks noGrp="1"/>
          </p:cNvGraphicFramePr>
          <p:nvPr>
            <p:extLst>
              <p:ext uri="{D42A27DB-BD31-4B8C-83A1-F6EECF244321}">
                <p14:modId xmlns:p14="http://schemas.microsoft.com/office/powerpoint/2010/main" val="501965499"/>
              </p:ext>
            </p:extLst>
          </p:nvPr>
        </p:nvGraphicFramePr>
        <p:xfrm>
          <a:off x="2661149" y="1052792"/>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FFC000"/>
                          </a:solidFill>
                          <a:effectLst>
                            <a:outerShdw blurRad="38100" dist="38100" dir="2700000" algn="tl">
                              <a:srgbClr val="000000">
                                <a:alpha val="43137"/>
                              </a:srgbClr>
                            </a:outerShdw>
                          </a:effectLst>
                          <a:latin typeface="+mn-ea"/>
                          <a:ea typeface="+mn-ea"/>
                        </a:rPr>
                        <a:t>用户列表</a:t>
                      </a:r>
                      <a:endParaRPr lang="zh-CN" altLang="en-US" sz="1600" b="1">
                        <a:solidFill>
                          <a:srgbClr val="FFC000"/>
                        </a:solidFill>
                        <a:effectLst>
                          <a:outerShdw blurRad="38100" dist="38100" dir="2700000" algn="tl">
                            <a:srgbClr val="000000">
                              <a:alpha val="43137"/>
                            </a:srgbClr>
                          </a:outerShdw>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solidFill>
                            <a:schemeClr val="bg1"/>
                          </a:solidFill>
                          <a:effectLst/>
                          <a:latin typeface="+mn-ea"/>
                          <a:ea typeface="+mn-ea"/>
                        </a:rPr>
                        <a:t>user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用户</a:t>
                      </a:r>
                      <a:r>
                        <a:rPr lang="en-US" altLang="zh-CN" sz="1600">
                          <a:solidFill>
                            <a:schemeClr val="bg1"/>
                          </a:solidFill>
                          <a:effectLst/>
                          <a:latin typeface="+mn-ea"/>
                          <a:ea typeface="+mn-ea"/>
                        </a:rPr>
                        <a:t>(*)</a:t>
                      </a:r>
                      <a:endParaRPr lang="zh-CN" altLang="en-US" sz="1600" b="1">
                        <a:solidFill>
                          <a:schemeClr val="bg1"/>
                        </a:solidFill>
                        <a:effectLst/>
                        <a:latin typeface="+mn-ea"/>
                        <a:ea typeface="+mn-ea"/>
                      </a:endParaRPr>
                    </a:p>
                  </a:txBody>
                  <a:tcPr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latin typeface="+mn-ea"/>
                          <a:ea typeface="+mn-ea"/>
                        </a:rPr>
                        <a:t>CHAR</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algn="ctr"/>
                      <a:r>
                        <a:rPr lang="en-US" altLang="zh-CN" sz="1600">
                          <a:solidFill>
                            <a:schemeClr val="bg1"/>
                          </a:solidFill>
                          <a:effectLst/>
                          <a:latin typeface="+mn-ea"/>
                          <a:ea typeface="+mn-ea"/>
                        </a:rPr>
                        <a:t>password</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密码</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TINYBLOB</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latin typeface="+mn-ea"/>
                          <a:ea typeface="+mn-ea"/>
                        </a:rPr>
                        <a:t>authority</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权限</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INT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latin typeface="+mn-ea"/>
                          <a:ea typeface="+mn-ea"/>
                        </a:rPr>
                        <a:t>other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其它</a:t>
                      </a:r>
                      <a:endParaRPr lang="zh-CN" altLang="en-US" sz="1600" b="1">
                        <a:solidFill>
                          <a:schemeClr val="bg1"/>
                        </a:solidFill>
                        <a:effectLst/>
                        <a:latin typeface="+mn-ea"/>
                        <a:ea typeface="+mn-ea"/>
                      </a:endParaRPr>
                    </a:p>
                  </a:txBody>
                  <a:tcPr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latin typeface="+mn-ea"/>
                          <a:ea typeface="+mn-ea"/>
                        </a:rPr>
                        <a:t>TEXT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bl>
          </a:graphicData>
        </a:graphic>
      </p:graphicFrame>
      <p:graphicFrame>
        <p:nvGraphicFramePr>
          <p:cNvPr id="30" name="表格 29">
            <a:extLst>
              <a:ext uri="{FF2B5EF4-FFF2-40B4-BE49-F238E27FC236}">
                <a16:creationId xmlns:a16="http://schemas.microsoft.com/office/drawing/2014/main" id="{ABCFF7A3-BB4F-4623-B9BB-616CAAAB2911}"/>
              </a:ext>
            </a:extLst>
          </p:cNvPr>
          <p:cNvGraphicFramePr>
            <a:graphicFrameLocks noGrp="1"/>
          </p:cNvGraphicFramePr>
          <p:nvPr>
            <p:extLst>
              <p:ext uri="{D42A27DB-BD31-4B8C-83A1-F6EECF244321}">
                <p14:modId xmlns:p14="http://schemas.microsoft.com/office/powerpoint/2010/main" val="2027235665"/>
              </p:ext>
            </p:extLst>
          </p:nvPr>
        </p:nvGraphicFramePr>
        <p:xfrm>
          <a:off x="7572687" y="1072376"/>
          <a:ext cx="3916327" cy="2346960"/>
        </p:xfrm>
        <a:graphic>
          <a:graphicData uri="http://schemas.openxmlformats.org/drawingml/2006/table">
            <a:tbl>
              <a:tblPr firstRow="1" bandRow="1">
                <a:tableStyleId>{B301B821-A1FF-4177-AEE7-76D212191A09}</a:tableStyleId>
              </a:tblPr>
              <a:tblGrid>
                <a:gridCol w="1387013">
                  <a:extLst>
                    <a:ext uri="{9D8B030D-6E8A-4147-A177-3AD203B41FA5}">
                      <a16:colId xmlns:a16="http://schemas.microsoft.com/office/drawing/2014/main" val="697072993"/>
                    </a:ext>
                  </a:extLst>
                </a:gridCol>
                <a:gridCol w="1531349">
                  <a:extLst>
                    <a:ext uri="{9D8B030D-6E8A-4147-A177-3AD203B41FA5}">
                      <a16:colId xmlns:a16="http://schemas.microsoft.com/office/drawing/2014/main" val="3445464564"/>
                    </a:ext>
                  </a:extLst>
                </a:gridCol>
                <a:gridCol w="997965">
                  <a:extLst>
                    <a:ext uri="{9D8B030D-6E8A-4147-A177-3AD203B41FA5}">
                      <a16:colId xmlns:a16="http://schemas.microsoft.com/office/drawing/2014/main" val="923103937"/>
                    </a:ext>
                  </a:extLst>
                </a:gridCol>
              </a:tblGrid>
              <a:tr h="303243">
                <a:tc gridSpan="3">
                  <a:txBody>
                    <a:bodyPr/>
                    <a:lstStyle/>
                    <a:p>
                      <a:pPr marL="0" algn="ctr" defTabSz="914400" rtl="0" eaLnBrk="1" latinLnBrk="0" hangingPunct="1"/>
                      <a:r>
                        <a:rPr lang="zh-CN" altLang="en-US" sz="1600" b="1" kern="1200">
                          <a:solidFill>
                            <a:schemeClr val="accent3"/>
                          </a:solidFill>
                          <a:effectLst>
                            <a:outerShdw blurRad="38100" dist="38100" dir="2700000" algn="tl">
                              <a:srgbClr val="000000">
                                <a:alpha val="43137"/>
                              </a:srgbClr>
                            </a:outerShdw>
                          </a:effectLst>
                          <a:latin typeface="+mn-ea"/>
                          <a:ea typeface="+mn-ea"/>
                          <a:cs typeface="+mn-cs"/>
                        </a:rPr>
                        <a:t>历史操作列表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列表</a:t>
                      </a:r>
                      <a:r>
                        <a:rPr lang="en-US" altLang="zh-CN" sz="1600" b="0">
                          <a:solidFill>
                            <a:schemeClr val="bg1"/>
                          </a:solidFill>
                          <a:effectLst>
                            <a:outerShdw blurRad="38100" dist="38100" dir="2700000" algn="tl">
                              <a:srgbClr val="000000">
                                <a:alpha val="43137"/>
                              </a:srgbClr>
                            </a:outerShdw>
                          </a:effectLst>
                          <a:latin typeface="+mn-ea"/>
                          <a:ea typeface="+mn-ea"/>
                        </a:rPr>
                        <a:t>id(*)</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INT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deviceId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a:t>
                      </a:r>
                      <a:r>
                        <a:rPr lang="zh-CN" altLang="en-US" sz="1600" b="0" kern="1200">
                          <a:solidFill>
                            <a:schemeClr val="bg1"/>
                          </a:solidFill>
                          <a:effectLst>
                            <a:outerShdw blurRad="38100" dist="38100" dir="2700000" algn="tl">
                              <a:srgbClr val="000000">
                                <a:alpha val="43137"/>
                              </a:srgbClr>
                            </a:outerShdw>
                          </a:effectLst>
                          <a:latin typeface="+mn-ea"/>
                          <a:ea typeface="+mn-ea"/>
                          <a:cs typeface="+mn-cs"/>
                        </a:rPr>
                        <a:t>设备</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0806219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date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操作日期</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DATE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2205704"/>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time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操作时间</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TIME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user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操作员</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content</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内容</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TEXT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52087170"/>
                  </a:ext>
                </a:extLst>
              </a:tr>
            </a:tbl>
          </a:graphicData>
        </a:graphic>
      </p:graphicFrame>
      <p:cxnSp>
        <p:nvCxnSpPr>
          <p:cNvPr id="31" name="直接箭头连接符 30">
            <a:extLst>
              <a:ext uri="{FF2B5EF4-FFF2-40B4-BE49-F238E27FC236}">
                <a16:creationId xmlns:a16="http://schemas.microsoft.com/office/drawing/2014/main" id="{78273325-96FB-4829-85EB-438944EBC1C8}"/>
              </a:ext>
            </a:extLst>
          </p:cNvPr>
          <p:cNvCxnSpPr>
            <a:cxnSpLocks/>
          </p:cNvCxnSpPr>
          <p:nvPr/>
        </p:nvCxnSpPr>
        <p:spPr>
          <a:xfrm flipH="1" flipV="1">
            <a:off x="6554602" y="1567552"/>
            <a:ext cx="858633" cy="1390700"/>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DAEE645-9A2A-4640-9321-665FFA32933D}"/>
              </a:ext>
            </a:extLst>
          </p:cNvPr>
          <p:cNvCxnSpPr>
            <a:cxnSpLocks/>
          </p:cNvCxnSpPr>
          <p:nvPr/>
        </p:nvCxnSpPr>
        <p:spPr>
          <a:xfrm flipH="1" flipV="1">
            <a:off x="6546850" y="4495156"/>
            <a:ext cx="866385" cy="320161"/>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47882EBF-EC8E-4FFA-9B65-8F616F2C80E4}"/>
              </a:ext>
            </a:extLst>
          </p:cNvPr>
          <p:cNvCxnSpPr>
            <a:cxnSpLocks/>
            <a:stCxn id="36" idx="2"/>
            <a:endCxn id="35" idx="2"/>
          </p:cNvCxnSpPr>
          <p:nvPr/>
        </p:nvCxnSpPr>
        <p:spPr>
          <a:xfrm rot="10800000" flipH="1">
            <a:off x="2629853" y="1567550"/>
            <a:ext cx="27417" cy="3896343"/>
          </a:xfrm>
          <a:prstGeom prst="bentConnector3">
            <a:avLst>
              <a:gd name="adj1" fmla="val -992815"/>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708FA54-243F-4651-9DD2-AF3FAE34B074}"/>
              </a:ext>
            </a:extLst>
          </p:cNvPr>
          <p:cNvCxnSpPr>
            <a:cxnSpLocks/>
          </p:cNvCxnSpPr>
          <p:nvPr/>
        </p:nvCxnSpPr>
        <p:spPr>
          <a:xfrm flipH="1">
            <a:off x="6546850" y="1979787"/>
            <a:ext cx="866385" cy="242329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5" name="流程图: 接点 34">
            <a:extLst>
              <a:ext uri="{FF2B5EF4-FFF2-40B4-BE49-F238E27FC236}">
                <a16:creationId xmlns:a16="http://schemas.microsoft.com/office/drawing/2014/main" id="{3FDD8D14-F6A0-4E06-9F60-55B22BB8F35F}"/>
              </a:ext>
            </a:extLst>
          </p:cNvPr>
          <p:cNvSpPr/>
          <p:nvPr/>
        </p:nvSpPr>
        <p:spPr>
          <a:xfrm>
            <a:off x="2657271" y="1492930"/>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6" name="流程图: 接点 35">
            <a:extLst>
              <a:ext uri="{FF2B5EF4-FFF2-40B4-BE49-F238E27FC236}">
                <a16:creationId xmlns:a16="http://schemas.microsoft.com/office/drawing/2014/main" id="{1B09949D-CA0F-444C-9160-4127581F7167}"/>
              </a:ext>
            </a:extLst>
          </p:cNvPr>
          <p:cNvSpPr/>
          <p:nvPr/>
        </p:nvSpPr>
        <p:spPr>
          <a:xfrm>
            <a:off x="2629854" y="5389273"/>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6" name="组合 25">
            <a:extLst>
              <a:ext uri="{FF2B5EF4-FFF2-40B4-BE49-F238E27FC236}">
                <a16:creationId xmlns:a16="http://schemas.microsoft.com/office/drawing/2014/main" id="{E34F84CC-B2D7-4B07-BA66-DBAA456DA938}"/>
              </a:ext>
            </a:extLst>
          </p:cNvPr>
          <p:cNvGrpSpPr/>
          <p:nvPr/>
        </p:nvGrpSpPr>
        <p:grpSpPr>
          <a:xfrm>
            <a:off x="1509642" y="1310711"/>
            <a:ext cx="130952" cy="757237"/>
            <a:chOff x="1559859" y="1339698"/>
            <a:chExt cx="130952" cy="757237"/>
          </a:xfrm>
        </p:grpSpPr>
        <p:sp>
          <p:nvSpPr>
            <p:cNvPr id="37" name="椭圆 36">
              <a:extLst>
                <a:ext uri="{FF2B5EF4-FFF2-40B4-BE49-F238E27FC236}">
                  <a16:creationId xmlns:a16="http://schemas.microsoft.com/office/drawing/2014/main" id="{489FAA9F-4090-4F5A-AF7D-96E40C54070E}"/>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AB232C8-018D-416C-8E1E-8B168C068E89}"/>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66661"/>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07340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0658250A-EDA3-488E-A90C-CC01E0767C6A}"/>
              </a:ext>
            </a:extLst>
          </p:cNvPr>
          <p:cNvGrpSpPr/>
          <p:nvPr/>
        </p:nvGrpSpPr>
        <p:grpSpPr>
          <a:xfrm>
            <a:off x="483984" y="633655"/>
            <a:ext cx="4558087" cy="5966729"/>
            <a:chOff x="483984" y="633655"/>
            <a:chExt cx="4558087" cy="5966729"/>
          </a:xfrm>
        </p:grpSpPr>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854319" y="575996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862095" y="246985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862095" y="362813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862095" y="417883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862095" y="493168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862095" y="377673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862095" y="339357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483984" y="229210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483984" y="318109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614942" y="338374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578110" y="394470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541278" y="446873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601300" y="523301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542643" y="358041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971819" y="192938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971819" y="281963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971819" y="336414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542193" y="358387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971819" y="433684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971819" y="380419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971819" y="497647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722649" y="490257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574352" y="246876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557504" y="341265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442568" y="576642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30808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26654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871805" y="106296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854319" y="63365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888789" y="200743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130978" y="6261830"/>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grpSp>
      <p:grpSp>
        <p:nvGrpSpPr>
          <p:cNvPr id="45" name="组合 44">
            <a:extLst>
              <a:ext uri="{FF2B5EF4-FFF2-40B4-BE49-F238E27FC236}">
                <a16:creationId xmlns:a16="http://schemas.microsoft.com/office/drawing/2014/main" id="{B16DF720-F3E1-4892-9F4A-F4C886A2D377}"/>
              </a:ext>
            </a:extLst>
          </p:cNvPr>
          <p:cNvGrpSpPr/>
          <p:nvPr/>
        </p:nvGrpSpPr>
        <p:grpSpPr>
          <a:xfrm>
            <a:off x="6414431" y="2266720"/>
            <a:ext cx="4956289" cy="788634"/>
            <a:chOff x="6227892" y="1594800"/>
            <a:chExt cx="4956289" cy="788634"/>
          </a:xfrm>
        </p:grpSpPr>
        <p:sp>
          <p:nvSpPr>
            <p:cNvPr id="47" name="矩形: 圆角 46">
              <a:extLst>
                <a:ext uri="{FF2B5EF4-FFF2-40B4-BE49-F238E27FC236}">
                  <a16:creationId xmlns:a16="http://schemas.microsoft.com/office/drawing/2014/main" id="{4B18A2C4-EA93-4803-A729-8F2E90451E1C}"/>
                </a:ext>
              </a:extLst>
            </p:cNvPr>
            <p:cNvSpPr/>
            <p:nvPr/>
          </p:nvSpPr>
          <p:spPr>
            <a:xfrm>
              <a:off x="6227892" y="159480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rgbClr val="3ED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a:t>
              </a:r>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7" name="矩形: 圆角 6">
              <a:extLst>
                <a:ext uri="{FF2B5EF4-FFF2-40B4-BE49-F238E27FC236}">
                  <a16:creationId xmlns:a16="http://schemas.microsoft.com/office/drawing/2014/main" id="{462AE4A9-068C-4412-BA52-00A516B679D8}"/>
                </a:ext>
              </a:extLst>
            </p:cNvPr>
            <p:cNvSpPr/>
            <p:nvPr/>
          </p:nvSpPr>
          <p:spPr>
            <a:xfrm>
              <a:off x="6321697" y="162911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709E92BB-9364-40E8-9CD2-09FB6D44BC84}"/>
              </a:ext>
            </a:extLst>
          </p:cNvPr>
          <p:cNvGrpSpPr/>
          <p:nvPr/>
        </p:nvGrpSpPr>
        <p:grpSpPr>
          <a:xfrm>
            <a:off x="6414431" y="3206139"/>
            <a:ext cx="4956289" cy="788634"/>
            <a:chOff x="6227892" y="3002653"/>
            <a:chExt cx="4956289" cy="788634"/>
          </a:xfrm>
        </p:grpSpPr>
        <p:sp>
          <p:nvSpPr>
            <p:cNvPr id="52" name="矩形: 圆角 51">
              <a:extLst>
                <a:ext uri="{FF2B5EF4-FFF2-40B4-BE49-F238E27FC236}">
                  <a16:creationId xmlns:a16="http://schemas.microsoft.com/office/drawing/2014/main" id="{5ECA4691-B924-4338-94BC-8CD08858C2E3}"/>
                </a:ext>
              </a:extLst>
            </p:cNvPr>
            <p:cNvSpPr/>
            <p:nvPr/>
          </p:nvSpPr>
          <p:spPr>
            <a:xfrm>
              <a:off x="6227892" y="3002653"/>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电离层能够反射、折射、散射无线电波，影响电波在在电离层中的传播</a:t>
              </a:r>
            </a:p>
          </p:txBody>
        </p:sp>
        <p:sp>
          <p:nvSpPr>
            <p:cNvPr id="57" name="矩形: 圆角 56">
              <a:extLst>
                <a:ext uri="{FF2B5EF4-FFF2-40B4-BE49-F238E27FC236}">
                  <a16:creationId xmlns:a16="http://schemas.microsoft.com/office/drawing/2014/main" id="{65C51EA0-B7C9-4994-AE60-4E8BF89D5675}"/>
                </a:ext>
              </a:extLst>
            </p:cNvPr>
            <p:cNvSpPr/>
            <p:nvPr/>
          </p:nvSpPr>
          <p:spPr>
            <a:xfrm>
              <a:off x="6321697" y="3036970"/>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3" name="组合 62">
            <a:extLst>
              <a:ext uri="{FF2B5EF4-FFF2-40B4-BE49-F238E27FC236}">
                <a16:creationId xmlns:a16="http://schemas.microsoft.com/office/drawing/2014/main" id="{1AA17D8E-3700-452C-B050-9440D6B89DFC}"/>
              </a:ext>
            </a:extLst>
          </p:cNvPr>
          <p:cNvGrpSpPr/>
          <p:nvPr/>
        </p:nvGrpSpPr>
        <p:grpSpPr>
          <a:xfrm>
            <a:off x="6414431" y="4145557"/>
            <a:ext cx="4956289" cy="788634"/>
            <a:chOff x="6227892" y="4423830"/>
            <a:chExt cx="4956289" cy="788634"/>
          </a:xfrm>
        </p:grpSpPr>
        <p:sp>
          <p:nvSpPr>
            <p:cNvPr id="61" name="矩形: 圆角 60">
              <a:extLst>
                <a:ext uri="{FF2B5EF4-FFF2-40B4-BE49-F238E27FC236}">
                  <a16:creationId xmlns:a16="http://schemas.microsoft.com/office/drawing/2014/main" id="{C40625F0-7A50-4275-AF65-06F2318FE974}"/>
                </a:ext>
              </a:extLst>
            </p:cNvPr>
            <p:cNvSpPr/>
            <p:nvPr/>
          </p:nvSpPr>
          <p:spPr>
            <a:xfrm>
              <a:off x="6227892" y="442383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充分了解电离层的特性是人类了解自身生存环境和充分利用其作用的重要基础</a:t>
              </a:r>
            </a:p>
          </p:txBody>
        </p:sp>
        <p:sp>
          <p:nvSpPr>
            <p:cNvPr id="62" name="矩形: 圆角 61">
              <a:extLst>
                <a:ext uri="{FF2B5EF4-FFF2-40B4-BE49-F238E27FC236}">
                  <a16:creationId xmlns:a16="http://schemas.microsoft.com/office/drawing/2014/main" id="{04FCD692-F435-4917-A287-17D1D6CC5F09}"/>
                </a:ext>
              </a:extLst>
            </p:cNvPr>
            <p:cNvSpPr/>
            <p:nvPr/>
          </p:nvSpPr>
          <p:spPr>
            <a:xfrm>
              <a:off x="6321697" y="445814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0" name="组合 69">
            <a:extLst>
              <a:ext uri="{FF2B5EF4-FFF2-40B4-BE49-F238E27FC236}">
                <a16:creationId xmlns:a16="http://schemas.microsoft.com/office/drawing/2014/main" id="{AA27BD06-F2AD-4AA4-9EEA-5F7728ED4521}"/>
              </a:ext>
            </a:extLst>
          </p:cNvPr>
          <p:cNvGrpSpPr/>
          <p:nvPr/>
        </p:nvGrpSpPr>
        <p:grpSpPr>
          <a:xfrm>
            <a:off x="9173234" y="155345"/>
            <a:ext cx="2728491" cy="533277"/>
            <a:chOff x="185454" y="165694"/>
            <a:chExt cx="3011105" cy="533277"/>
          </a:xfrm>
        </p:grpSpPr>
        <p:sp>
          <p:nvSpPr>
            <p:cNvPr id="71" name="矩形 70">
              <a:extLst>
                <a:ext uri="{FF2B5EF4-FFF2-40B4-BE49-F238E27FC236}">
                  <a16:creationId xmlns:a16="http://schemas.microsoft.com/office/drawing/2014/main" id="{0F221C3A-56E9-44F0-85D7-6FD94C488B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72" name="直接连接符 71">
              <a:extLst>
                <a:ext uri="{FF2B5EF4-FFF2-40B4-BE49-F238E27FC236}">
                  <a16:creationId xmlns:a16="http://schemas.microsoft.com/office/drawing/2014/main" id="{59E512A9-A1E2-4A0C-8A41-2AB729C68A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63855818-013A-4C70-B0D2-0633649B6082}"/>
              </a:ext>
            </a:extLst>
          </p:cNvPr>
          <p:cNvSpPr/>
          <p:nvPr/>
        </p:nvSpPr>
        <p:spPr>
          <a:xfrm>
            <a:off x="9160427" y="702879"/>
            <a:ext cx="2741298" cy="338554"/>
          </a:xfrm>
          <a:prstGeom prst="rect">
            <a:avLst/>
          </a:prstGeom>
        </p:spPr>
        <p:txBody>
          <a:bodyPr wrap="square">
            <a:spAutoFit/>
          </a:bodyPr>
          <a:lstStyle/>
          <a:p>
            <a:pPr algn="ctr"/>
            <a:r>
              <a:rPr lang="zh-CN" altLang="zh-CN" sz="1600">
                <a:solidFill>
                  <a:schemeClr val="bg1"/>
                </a:solidFill>
                <a:effectLst>
                  <a:outerShdw blurRad="38100" dist="38100" dir="2700000" algn="tl">
                    <a:srgbClr val="000000">
                      <a:alpha val="43137"/>
                    </a:srgbClr>
                  </a:outerShdw>
                </a:effectLst>
                <a:latin typeface="+mj-ea"/>
                <a:ea typeface="+mj-ea"/>
              </a:rPr>
              <a:t>电离层</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spTree>
    <p:extLst>
      <p:ext uri="{BB962C8B-B14F-4D97-AF65-F5344CB8AC3E}">
        <p14:creationId xmlns:p14="http://schemas.microsoft.com/office/powerpoint/2010/main" val="4996336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 name="矩形 4">
            <a:extLst>
              <a:ext uri="{FF2B5EF4-FFF2-40B4-BE49-F238E27FC236}">
                <a16:creationId xmlns:a16="http://schemas.microsoft.com/office/drawing/2014/main" id="{34B755FD-CD1E-4F83-B48A-C273CDB0A63D}"/>
              </a:ext>
            </a:extLst>
          </p:cNvPr>
          <p:cNvSpPr/>
          <p:nvPr/>
        </p:nvSpPr>
        <p:spPr>
          <a:xfrm>
            <a:off x="2614246" y="1162960"/>
            <a:ext cx="8569568" cy="1323439"/>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Python</a:t>
            </a:r>
            <a:r>
              <a:rPr lang="zh-CN" altLang="en-US" sz="2000">
                <a:solidFill>
                  <a:schemeClr val="bg1"/>
                </a:solidFill>
                <a:effectLst>
                  <a:outerShdw blurRad="38100" dist="38100" dir="2700000" algn="tl">
                    <a:srgbClr val="000000">
                      <a:alpha val="43137"/>
                    </a:srgbClr>
                  </a:outerShdw>
                </a:effectLst>
                <a:latin typeface="+mj-ea"/>
                <a:ea typeface="+mj-ea"/>
              </a:rPr>
              <a:t>中提供了网络通信服务器（</a:t>
            </a:r>
            <a:r>
              <a:rPr lang="en-US" altLang="zh-CN" sz="2000" b="1">
                <a:solidFill>
                  <a:srgbClr val="FFC000"/>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）模块，该模块定义了一些类来处理诸如</a:t>
            </a:r>
            <a:r>
              <a:rPr lang="en-US" altLang="zh-CN" sz="2000">
                <a:solidFill>
                  <a:schemeClr val="bg1"/>
                </a:solidFill>
                <a:effectLst>
                  <a:outerShdw blurRad="38100" dist="38100" dir="2700000" algn="tl">
                    <a:srgbClr val="000000">
                      <a:alpha val="43137"/>
                    </a:srgbClr>
                  </a:outerShdw>
                </a:effectLst>
                <a:latin typeface="+mj-ea"/>
                <a:ea typeface="+mj-ea"/>
              </a:rPr>
              <a:t>TCP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UDP</a:t>
            </a:r>
            <a:r>
              <a:rPr lang="zh-CN" altLang="en-US" sz="2000">
                <a:solidFill>
                  <a:schemeClr val="bg1"/>
                </a:solidFill>
                <a:effectLst>
                  <a:outerShdw blurRad="38100" dist="38100" dir="2700000" algn="tl">
                    <a:srgbClr val="000000">
                      <a:alpha val="43137"/>
                    </a:srgbClr>
                  </a:outerShdw>
                </a:effectLst>
                <a:latin typeface="+mj-ea"/>
                <a:ea typeface="+mj-ea"/>
              </a:rPr>
              <a:t>、</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流和</a:t>
            </a:r>
            <a:r>
              <a:rPr lang="en-US" altLang="zh-CN" sz="2000">
                <a:solidFill>
                  <a:schemeClr val="bg1"/>
                </a:solidFill>
                <a:effectLst>
                  <a:outerShdw blurRad="38100" dist="38100" dir="2700000" algn="tl">
                    <a:srgbClr val="000000">
                      <a:alpha val="43137"/>
                    </a:srgbClr>
                  </a:outerShdw>
                </a:effectLst>
                <a:latin typeface="+mj-ea"/>
                <a:ea typeface="+mj-ea"/>
              </a:rPr>
              <a:t>UNIX</a:t>
            </a:r>
            <a:r>
              <a:rPr lang="zh-CN" altLang="en-US" sz="2000">
                <a:solidFill>
                  <a:schemeClr val="bg1"/>
                </a:solidFill>
                <a:effectLst>
                  <a:outerShdw blurRad="38100" dist="38100" dir="2700000" algn="tl">
                    <a:srgbClr val="000000">
                      <a:alpha val="43137"/>
                    </a:srgbClr>
                  </a:outerShdw>
                </a:effectLst>
                <a:latin typeface="+mj-ea"/>
                <a:ea typeface="+mj-ea"/>
              </a:rPr>
              <a:t>数据报之上的同步网络请求，是</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标准库中众多服务器框架基础，</a:t>
            </a:r>
            <a:r>
              <a:rPr lang="en-US" altLang="zh-CN" sz="2000">
                <a:solidFill>
                  <a:schemeClr val="bg1"/>
                </a:solidFill>
                <a:effectLst>
                  <a:outerShdw blurRad="38100" dist="38100" dir="2700000" algn="tl">
                    <a:srgbClr val="000000">
                      <a:alpha val="43137"/>
                    </a:srgbClr>
                  </a:outerShdw>
                </a:effectLst>
                <a:latin typeface="+mj-ea"/>
                <a:ea typeface="+mj-ea"/>
              </a:rPr>
              <a:t>Socketserver</a:t>
            </a:r>
            <a:r>
              <a:rPr lang="zh-CN" altLang="en-US" sz="2000">
                <a:solidFill>
                  <a:schemeClr val="bg1"/>
                </a:solidFill>
                <a:effectLst>
                  <a:outerShdw blurRad="38100" dist="38100" dir="2700000" algn="tl">
                    <a:srgbClr val="000000">
                      <a:alpha val="43137"/>
                    </a:srgbClr>
                  </a:outerShdw>
                </a:effectLst>
                <a:latin typeface="+mj-ea"/>
                <a:ea typeface="+mj-ea"/>
              </a:rPr>
              <a:t>模块简化了网络服务程序的编写难度，提高了开发效率，将任务重心放在实务逻辑处理部分。</a:t>
            </a:r>
          </a:p>
        </p:txBody>
      </p:sp>
      <p:grpSp>
        <p:nvGrpSpPr>
          <p:cNvPr id="98" name="组合 97">
            <a:extLst>
              <a:ext uri="{FF2B5EF4-FFF2-40B4-BE49-F238E27FC236}">
                <a16:creationId xmlns:a16="http://schemas.microsoft.com/office/drawing/2014/main" id="{BCCBA199-3CE6-42D1-82B1-BC18C7DB10F5}"/>
              </a:ext>
            </a:extLst>
          </p:cNvPr>
          <p:cNvGrpSpPr/>
          <p:nvPr/>
        </p:nvGrpSpPr>
        <p:grpSpPr>
          <a:xfrm>
            <a:off x="4130783" y="3150757"/>
            <a:ext cx="5513050" cy="2664565"/>
            <a:chOff x="1794933" y="795866"/>
            <a:chExt cx="5317067" cy="4284131"/>
          </a:xfrm>
          <a:noFill/>
        </p:grpSpPr>
        <p:sp>
          <p:nvSpPr>
            <p:cNvPr id="99" name="矩形: 圆角 98">
              <a:extLst>
                <a:ext uri="{FF2B5EF4-FFF2-40B4-BE49-F238E27FC236}">
                  <a16:creationId xmlns:a16="http://schemas.microsoft.com/office/drawing/2014/main" id="{E670C9B4-95CE-423A-9D20-99728CB6AAE6}"/>
                </a:ext>
              </a:extLst>
            </p:cNvPr>
            <p:cNvSpPr/>
            <p:nvPr/>
          </p:nvSpPr>
          <p:spPr>
            <a:xfrm>
              <a:off x="1794933" y="795866"/>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BaseServer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0" name="矩形: 圆角 99">
              <a:extLst>
                <a:ext uri="{FF2B5EF4-FFF2-40B4-BE49-F238E27FC236}">
                  <a16:creationId xmlns:a16="http://schemas.microsoft.com/office/drawing/2014/main" id="{83DFD44E-1DDB-4820-83D2-0CC5DFDF8762}"/>
                </a:ext>
              </a:extLst>
            </p:cNvPr>
            <p:cNvSpPr/>
            <p:nvPr/>
          </p:nvSpPr>
          <p:spPr>
            <a:xfrm>
              <a:off x="1794933" y="2497665"/>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TCPServer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1" name="矩形: 圆角 100">
              <a:extLst>
                <a:ext uri="{FF2B5EF4-FFF2-40B4-BE49-F238E27FC236}">
                  <a16:creationId xmlns:a16="http://schemas.microsoft.com/office/drawing/2014/main" id="{E49FB1B9-A180-4FB0-836F-146679E93021}"/>
                </a:ext>
              </a:extLst>
            </p:cNvPr>
            <p:cNvSpPr/>
            <p:nvPr/>
          </p:nvSpPr>
          <p:spPr>
            <a:xfrm>
              <a:off x="1794933" y="4199464"/>
              <a:ext cx="1862667"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UDPServer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2" name="矩形: 圆角 101">
              <a:extLst>
                <a:ext uri="{FF2B5EF4-FFF2-40B4-BE49-F238E27FC236}">
                  <a16:creationId xmlns:a16="http://schemas.microsoft.com/office/drawing/2014/main" id="{3AE52E56-651B-48F3-9810-B4C1DCBEAE63}"/>
                </a:ext>
              </a:extLst>
            </p:cNvPr>
            <p:cNvSpPr/>
            <p:nvPr/>
          </p:nvSpPr>
          <p:spPr>
            <a:xfrm>
              <a:off x="4656666" y="2497665"/>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UnixStreamServer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03" name="矩形: 圆角 102">
              <a:extLst>
                <a:ext uri="{FF2B5EF4-FFF2-40B4-BE49-F238E27FC236}">
                  <a16:creationId xmlns:a16="http://schemas.microsoft.com/office/drawing/2014/main" id="{5CF6C54D-08B8-4C88-84FE-A8198B39234C}"/>
                </a:ext>
              </a:extLst>
            </p:cNvPr>
            <p:cNvSpPr/>
            <p:nvPr/>
          </p:nvSpPr>
          <p:spPr>
            <a:xfrm>
              <a:off x="4656666" y="4199464"/>
              <a:ext cx="2455334" cy="880533"/>
            </a:xfrm>
            <a:prstGeom prst="roundRect">
              <a:avLst>
                <a:gd name="adj" fmla="val 10898"/>
              </a:avLst>
            </a:prstGeom>
            <a:grpFill/>
            <a:ln w="12700">
              <a:solidFill>
                <a:schemeClr val="bg1"/>
              </a:solid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Consolas" panose="020B0609020204030204" pitchFamily="49" charset="0"/>
                </a:rPr>
                <a:t>UnixDatagramServer</a:t>
              </a:r>
              <a:endParaRPr lang="zh-CN" altLang="en-US"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cxnSp>
          <p:nvCxnSpPr>
            <p:cNvPr id="104" name="直接箭头连接符 103">
              <a:extLst>
                <a:ext uri="{FF2B5EF4-FFF2-40B4-BE49-F238E27FC236}">
                  <a16:creationId xmlns:a16="http://schemas.microsoft.com/office/drawing/2014/main" id="{E0F2AFEC-6C65-4E9E-8A89-FAADABF0C990}"/>
                </a:ext>
              </a:extLst>
            </p:cNvPr>
            <p:cNvCxnSpPr>
              <a:stCxn id="99" idx="2"/>
              <a:endCxn id="100" idx="0"/>
            </p:cNvCxnSpPr>
            <p:nvPr/>
          </p:nvCxnSpPr>
          <p:spPr>
            <a:xfrm>
              <a:off x="2726267" y="1676399"/>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5" name="直接箭头连接符 104">
              <a:extLst>
                <a:ext uri="{FF2B5EF4-FFF2-40B4-BE49-F238E27FC236}">
                  <a16:creationId xmlns:a16="http://schemas.microsoft.com/office/drawing/2014/main" id="{EE9B42BD-793D-4BA6-8F86-C66EC2F53F42}"/>
                </a:ext>
              </a:extLst>
            </p:cNvPr>
            <p:cNvCxnSpPr>
              <a:cxnSpLocks/>
              <a:stCxn id="100" idx="2"/>
              <a:endCxn id="101" idx="0"/>
            </p:cNvCxnSpPr>
            <p:nvPr/>
          </p:nvCxnSpPr>
          <p:spPr>
            <a:xfrm>
              <a:off x="2726267" y="3378198"/>
              <a:ext cx="0" cy="821266"/>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6" name="直接箭头连接符 105">
              <a:extLst>
                <a:ext uri="{FF2B5EF4-FFF2-40B4-BE49-F238E27FC236}">
                  <a16:creationId xmlns:a16="http://schemas.microsoft.com/office/drawing/2014/main" id="{0597A890-80F3-4704-8E31-D6F62F9B8722}"/>
                </a:ext>
              </a:extLst>
            </p:cNvPr>
            <p:cNvCxnSpPr>
              <a:cxnSpLocks/>
              <a:stCxn id="100" idx="3"/>
              <a:endCxn id="102" idx="1"/>
            </p:cNvCxnSpPr>
            <p:nvPr/>
          </p:nvCxnSpPr>
          <p:spPr>
            <a:xfrm>
              <a:off x="3657600" y="2937932"/>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cxnSp>
          <p:nvCxnSpPr>
            <p:cNvPr id="107" name="直接箭头连接符 106">
              <a:extLst>
                <a:ext uri="{FF2B5EF4-FFF2-40B4-BE49-F238E27FC236}">
                  <a16:creationId xmlns:a16="http://schemas.microsoft.com/office/drawing/2014/main" id="{9861E39A-E28C-4D0E-AE0F-522C748F5F6B}"/>
                </a:ext>
              </a:extLst>
            </p:cNvPr>
            <p:cNvCxnSpPr>
              <a:cxnSpLocks/>
              <a:stCxn id="101" idx="3"/>
              <a:endCxn id="103" idx="1"/>
            </p:cNvCxnSpPr>
            <p:nvPr/>
          </p:nvCxnSpPr>
          <p:spPr>
            <a:xfrm>
              <a:off x="3657600" y="4639731"/>
              <a:ext cx="999066" cy="0"/>
            </a:xfrm>
            <a:prstGeom prst="straightConnector1">
              <a:avLst/>
            </a:prstGeom>
            <a:grpFill/>
            <a:ln w="12700">
              <a:solidFill>
                <a:schemeClr val="bg1"/>
              </a:solidFill>
              <a:tailEnd type="stealth" w="lg" len="lg"/>
            </a:ln>
          </p:spPr>
          <p:style>
            <a:lnRef idx="2">
              <a:schemeClr val="dk1"/>
            </a:lnRef>
            <a:fillRef idx="1">
              <a:schemeClr val="lt1"/>
            </a:fillRef>
            <a:effectRef idx="0">
              <a:schemeClr val="dk1"/>
            </a:effectRef>
            <a:fontRef idx="minor">
              <a:schemeClr val="dk1"/>
            </a:fontRef>
          </p:style>
        </p:cxnSp>
      </p:grpSp>
      <p:grpSp>
        <p:nvGrpSpPr>
          <p:cNvPr id="26" name="组合 25">
            <a:extLst>
              <a:ext uri="{FF2B5EF4-FFF2-40B4-BE49-F238E27FC236}">
                <a16:creationId xmlns:a16="http://schemas.microsoft.com/office/drawing/2014/main" id="{515DE3C5-6599-4EA7-87BA-87DFC7C24D17}"/>
              </a:ext>
            </a:extLst>
          </p:cNvPr>
          <p:cNvGrpSpPr/>
          <p:nvPr/>
        </p:nvGrpSpPr>
        <p:grpSpPr>
          <a:xfrm>
            <a:off x="1509642" y="1310711"/>
            <a:ext cx="130952" cy="757237"/>
            <a:chOff x="1559859" y="1339698"/>
            <a:chExt cx="130952" cy="757237"/>
          </a:xfrm>
        </p:grpSpPr>
        <p:sp>
          <p:nvSpPr>
            <p:cNvPr id="27" name="椭圆 26">
              <a:extLst>
                <a:ext uri="{FF2B5EF4-FFF2-40B4-BE49-F238E27FC236}">
                  <a16:creationId xmlns:a16="http://schemas.microsoft.com/office/drawing/2014/main" id="{9D4F844D-FB83-41E7-9477-F771C66C2B3B}"/>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5F0CFB7-50C7-4459-8534-112155544B82}"/>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4645" y="950120"/>
            <a:ext cx="1716074"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895920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7A7EE10-3205-4C4A-B822-D55B4C6B8079}"/>
              </a:ext>
            </a:extLst>
          </p:cNvPr>
          <p:cNvSpPr/>
          <p:nvPr/>
        </p:nvSpPr>
        <p:spPr>
          <a:xfrm>
            <a:off x="2880735" y="1731484"/>
            <a:ext cx="6215105" cy="4090771"/>
          </a:xfrm>
          <a:prstGeom prst="roundRect">
            <a:avLst>
              <a:gd name="adj" fmla="val 5622"/>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Consolas" panose="020B0609020204030204" pitchFamily="49" charset="0"/>
            </a:endParaRPr>
          </a:p>
        </p:txBody>
      </p:sp>
      <p:pic>
        <p:nvPicPr>
          <p:cNvPr id="3" name="图片 2">
            <a:extLst>
              <a:ext uri="{FF2B5EF4-FFF2-40B4-BE49-F238E27FC236}">
                <a16:creationId xmlns:a16="http://schemas.microsoft.com/office/drawing/2014/main" id="{72D00EED-CF9D-4A08-8F8A-74E9E2F92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700" y="2157024"/>
            <a:ext cx="4729656" cy="3138747"/>
          </a:xfrm>
          <a:prstGeom prst="rect">
            <a:avLst/>
          </a:prstGeom>
          <a:noFill/>
        </p:spPr>
      </p:pic>
      <p:grpSp>
        <p:nvGrpSpPr>
          <p:cNvPr id="4" name="组合 3">
            <a:extLst>
              <a:ext uri="{FF2B5EF4-FFF2-40B4-BE49-F238E27FC236}">
                <a16:creationId xmlns:a16="http://schemas.microsoft.com/office/drawing/2014/main" id="{5348ACE0-F592-4E53-AE07-2E9D8FCCFBE7}"/>
              </a:ext>
            </a:extLst>
          </p:cNvPr>
          <p:cNvGrpSpPr/>
          <p:nvPr/>
        </p:nvGrpSpPr>
        <p:grpSpPr>
          <a:xfrm>
            <a:off x="6823309" y="3869720"/>
            <a:ext cx="1219193" cy="1219193"/>
            <a:chOff x="7777358" y="4335693"/>
            <a:chExt cx="1289911" cy="1289911"/>
          </a:xfrm>
          <a:solidFill>
            <a:schemeClr val="bg1"/>
          </a:solidFill>
          <a:effectLst>
            <a:outerShdw blurRad="63500" algn="ctr" rotWithShape="0">
              <a:prstClr val="black">
                <a:alpha val="92000"/>
              </a:prstClr>
            </a:outerShdw>
          </a:effectLst>
        </p:grpSpPr>
        <p:sp>
          <p:nvSpPr>
            <p:cNvPr id="5" name="对话气泡: 椭圆形 4">
              <a:extLst>
                <a:ext uri="{FF2B5EF4-FFF2-40B4-BE49-F238E27FC236}">
                  <a16:creationId xmlns:a16="http://schemas.microsoft.com/office/drawing/2014/main" id="{54E84E6D-DCAE-40E0-9F84-CB108543C6DA}"/>
                </a:ext>
              </a:extLst>
            </p:cNvPr>
            <p:cNvSpPr/>
            <p:nvPr/>
          </p:nvSpPr>
          <p:spPr>
            <a:xfrm>
              <a:off x="7891447" y="4476714"/>
              <a:ext cx="1084741" cy="1110657"/>
            </a:xfrm>
            <a:prstGeom prst="wedgeEllipseCallout">
              <a:avLst>
                <a:gd name="adj1" fmla="val -56490"/>
                <a:gd name="adj2" fmla="val 57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grpSp>
          <p:nvGrpSpPr>
            <p:cNvPr id="6" name="组合 5">
              <a:extLst>
                <a:ext uri="{FF2B5EF4-FFF2-40B4-BE49-F238E27FC236}">
                  <a16:creationId xmlns:a16="http://schemas.microsoft.com/office/drawing/2014/main" id="{58A9869A-3D66-4A4B-B353-0B239A957272}"/>
                </a:ext>
              </a:extLst>
            </p:cNvPr>
            <p:cNvGrpSpPr/>
            <p:nvPr/>
          </p:nvGrpSpPr>
          <p:grpSpPr>
            <a:xfrm>
              <a:off x="7777358" y="4335693"/>
              <a:ext cx="1289911" cy="1289911"/>
              <a:chOff x="5916704" y="2655163"/>
              <a:chExt cx="2836878" cy="2836878"/>
            </a:xfrm>
            <a:grpFill/>
          </p:grpSpPr>
          <p:sp>
            <p:nvSpPr>
              <p:cNvPr id="7" name="椭圆 6">
                <a:extLst>
                  <a:ext uri="{FF2B5EF4-FFF2-40B4-BE49-F238E27FC236}">
                    <a16:creationId xmlns:a16="http://schemas.microsoft.com/office/drawing/2014/main" id="{D7C30D92-94D3-43A5-8E37-DF0BE15478C5}"/>
                  </a:ext>
                </a:extLst>
              </p:cNvPr>
              <p:cNvSpPr/>
              <p:nvPr/>
            </p:nvSpPr>
            <p:spPr>
              <a:xfrm>
                <a:off x="5916704" y="2655163"/>
                <a:ext cx="2836878" cy="2836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Consolas" panose="020B0609020204030204" pitchFamily="49" charset="0"/>
                </a:endParaRPr>
              </a:p>
            </p:txBody>
          </p:sp>
          <p:pic>
            <p:nvPicPr>
              <p:cNvPr id="8" name="图片 7">
                <a:extLst>
                  <a:ext uri="{FF2B5EF4-FFF2-40B4-BE49-F238E27FC236}">
                    <a16:creationId xmlns:a16="http://schemas.microsoft.com/office/drawing/2014/main" id="{55057F85-6663-4E1E-9AC9-19803B80AC98}"/>
                  </a:ext>
                </a:extLst>
              </p:cNvPr>
              <p:cNvPicPr>
                <a:picLocks noChangeAspect="1"/>
              </p:cNvPicPr>
              <p:nvPr/>
            </p:nvPicPr>
            <p:blipFill rotWithShape="1">
              <a:blip r:embed="rId2">
                <a:extLst>
                  <a:ext uri="{28A0092B-C50C-407E-A947-70E740481C1C}">
                    <a14:useLocalDpi xmlns:a14="http://schemas.microsoft.com/office/drawing/2010/main" val="0"/>
                  </a:ext>
                </a:extLst>
              </a:blip>
              <a:srcRect l="63920" t="86129" r="26128" b="84"/>
              <a:stretch/>
            </p:blipFill>
            <p:spPr>
              <a:xfrm>
                <a:off x="6000787" y="2739246"/>
                <a:ext cx="2668712" cy="2668712"/>
              </a:xfrm>
              <a:custGeom>
                <a:avLst/>
                <a:gdLst>
                  <a:gd name="connsiteX0" fmla="*/ 1334356 w 2668712"/>
                  <a:gd name="connsiteY0" fmla="*/ 0 h 2668712"/>
                  <a:gd name="connsiteX1" fmla="*/ 2668712 w 2668712"/>
                  <a:gd name="connsiteY1" fmla="*/ 1334356 h 2668712"/>
                  <a:gd name="connsiteX2" fmla="*/ 1334356 w 2668712"/>
                  <a:gd name="connsiteY2" fmla="*/ 2668712 h 2668712"/>
                  <a:gd name="connsiteX3" fmla="*/ 0 w 2668712"/>
                  <a:gd name="connsiteY3" fmla="*/ 1334356 h 2668712"/>
                  <a:gd name="connsiteX4" fmla="*/ 1334356 w 2668712"/>
                  <a:gd name="connsiteY4" fmla="*/ 0 h 2668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12" h="2668712">
                    <a:moveTo>
                      <a:pt x="1334356" y="0"/>
                    </a:moveTo>
                    <a:cubicBezTo>
                      <a:pt x="2071300" y="0"/>
                      <a:pt x="2668712" y="597412"/>
                      <a:pt x="2668712" y="1334356"/>
                    </a:cubicBezTo>
                    <a:cubicBezTo>
                      <a:pt x="2668712" y="2071300"/>
                      <a:pt x="2071300" y="2668712"/>
                      <a:pt x="1334356" y="2668712"/>
                    </a:cubicBezTo>
                    <a:cubicBezTo>
                      <a:pt x="597412" y="2668712"/>
                      <a:pt x="0" y="2071300"/>
                      <a:pt x="0" y="1334356"/>
                    </a:cubicBezTo>
                    <a:cubicBezTo>
                      <a:pt x="0" y="597412"/>
                      <a:pt x="597412" y="0"/>
                      <a:pt x="1334356" y="0"/>
                    </a:cubicBezTo>
                    <a:close/>
                  </a:path>
                </a:pathLst>
              </a:custGeom>
              <a:grpFill/>
            </p:spPr>
          </p:pic>
        </p:grpSp>
      </p:grpSp>
      <p:pic>
        <p:nvPicPr>
          <p:cNvPr id="9" name="图片 8">
            <a:extLst>
              <a:ext uri="{FF2B5EF4-FFF2-40B4-BE49-F238E27FC236}">
                <a16:creationId xmlns:a16="http://schemas.microsoft.com/office/drawing/2014/main" id="{72CADCB3-B701-492F-A2A1-6FF0BB403216}"/>
              </a:ext>
            </a:extLst>
          </p:cNvPr>
          <p:cNvPicPr>
            <a:picLocks noChangeAspect="1"/>
          </p:cNvPicPr>
          <p:nvPr/>
        </p:nvPicPr>
        <p:blipFill>
          <a:blip r:embed="rId3"/>
          <a:stretch>
            <a:fillRect/>
          </a:stretch>
        </p:blipFill>
        <p:spPr>
          <a:xfrm>
            <a:off x="8380885" y="2596885"/>
            <a:ext cx="337866" cy="2139635"/>
          </a:xfrm>
          <a:prstGeom prst="rect">
            <a:avLst/>
          </a:prstGeom>
          <a:noFill/>
        </p:spPr>
      </p:pic>
      <p:grpSp>
        <p:nvGrpSpPr>
          <p:cNvPr id="10" name="组合 9">
            <a:extLst>
              <a:ext uri="{FF2B5EF4-FFF2-40B4-BE49-F238E27FC236}">
                <a16:creationId xmlns:a16="http://schemas.microsoft.com/office/drawing/2014/main" id="{D1820B67-388B-4264-A6F6-30F3A7862C44}"/>
              </a:ext>
            </a:extLst>
          </p:cNvPr>
          <p:cNvGrpSpPr/>
          <p:nvPr/>
        </p:nvGrpSpPr>
        <p:grpSpPr>
          <a:xfrm>
            <a:off x="2969635" y="2136487"/>
            <a:ext cx="5287086" cy="3587142"/>
            <a:chOff x="1116822" y="971386"/>
            <a:chExt cx="9574535" cy="6238313"/>
          </a:xfrm>
          <a:noFill/>
        </p:grpSpPr>
        <p:grpSp>
          <p:nvGrpSpPr>
            <p:cNvPr id="11" name="组合 10">
              <a:extLst>
                <a:ext uri="{FF2B5EF4-FFF2-40B4-BE49-F238E27FC236}">
                  <a16:creationId xmlns:a16="http://schemas.microsoft.com/office/drawing/2014/main" id="{48363338-3289-4B89-B935-899045C1D87E}"/>
                </a:ext>
              </a:extLst>
            </p:cNvPr>
            <p:cNvGrpSpPr/>
            <p:nvPr/>
          </p:nvGrpSpPr>
          <p:grpSpPr>
            <a:xfrm>
              <a:off x="1802016" y="6544686"/>
              <a:ext cx="8889341" cy="320994"/>
              <a:chOff x="1802016" y="6544686"/>
              <a:chExt cx="8889341" cy="320994"/>
            </a:xfrm>
            <a:grpFill/>
          </p:grpSpPr>
          <p:sp>
            <p:nvSpPr>
              <p:cNvPr id="26" name="矩形 25">
                <a:extLst>
                  <a:ext uri="{FF2B5EF4-FFF2-40B4-BE49-F238E27FC236}">
                    <a16:creationId xmlns:a16="http://schemas.microsoft.com/office/drawing/2014/main" id="{59692239-8373-4123-933A-4FA6F06FD1AB}"/>
                  </a:ext>
                </a:extLst>
              </p:cNvPr>
              <p:cNvSpPr/>
              <p:nvPr/>
            </p:nvSpPr>
            <p:spPr>
              <a:xfrm>
                <a:off x="180201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27" name="矩形 26">
                <a:extLst>
                  <a:ext uri="{FF2B5EF4-FFF2-40B4-BE49-F238E27FC236}">
                    <a16:creationId xmlns:a16="http://schemas.microsoft.com/office/drawing/2014/main" id="{47170B90-C86E-42E7-83A7-DC8C827AD244}"/>
                  </a:ext>
                </a:extLst>
              </p:cNvPr>
              <p:cNvSpPr/>
              <p:nvPr/>
            </p:nvSpPr>
            <p:spPr>
              <a:xfrm>
                <a:off x="265495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a:t>
                </a:r>
                <a:endParaRPr lang="zh-CN" altLang="en-US" sz="1100">
                  <a:solidFill>
                    <a:schemeClr val="tx1"/>
                  </a:solidFill>
                  <a:latin typeface="Consolas" panose="020B0609020204030204" pitchFamily="49" charset="0"/>
                </a:endParaRPr>
              </a:p>
            </p:txBody>
          </p:sp>
          <p:sp>
            <p:nvSpPr>
              <p:cNvPr id="28" name="矩形 27">
                <a:extLst>
                  <a:ext uri="{FF2B5EF4-FFF2-40B4-BE49-F238E27FC236}">
                    <a16:creationId xmlns:a16="http://schemas.microsoft.com/office/drawing/2014/main" id="{6C2D6940-1EEA-4E29-B807-BBC286A31A29}"/>
                  </a:ext>
                </a:extLst>
              </p:cNvPr>
              <p:cNvSpPr/>
              <p:nvPr/>
            </p:nvSpPr>
            <p:spPr>
              <a:xfrm>
                <a:off x="350788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4</a:t>
                </a:r>
                <a:endParaRPr lang="zh-CN" altLang="en-US" sz="1100">
                  <a:solidFill>
                    <a:schemeClr val="tx1"/>
                  </a:solidFill>
                  <a:latin typeface="Consolas" panose="020B0609020204030204" pitchFamily="49" charset="0"/>
                </a:endParaRPr>
              </a:p>
            </p:txBody>
          </p:sp>
          <p:sp>
            <p:nvSpPr>
              <p:cNvPr id="29" name="矩形 28">
                <a:extLst>
                  <a:ext uri="{FF2B5EF4-FFF2-40B4-BE49-F238E27FC236}">
                    <a16:creationId xmlns:a16="http://schemas.microsoft.com/office/drawing/2014/main" id="{0363A660-4416-4650-A7E1-730BF68F9069}"/>
                  </a:ext>
                </a:extLst>
              </p:cNvPr>
              <p:cNvSpPr/>
              <p:nvPr/>
            </p:nvSpPr>
            <p:spPr>
              <a:xfrm>
                <a:off x="436081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a:t>
                </a:r>
                <a:endParaRPr lang="zh-CN" altLang="en-US" sz="1100">
                  <a:solidFill>
                    <a:schemeClr val="tx1"/>
                  </a:solidFill>
                  <a:latin typeface="Consolas" panose="020B0609020204030204" pitchFamily="49" charset="0"/>
                </a:endParaRPr>
              </a:p>
            </p:txBody>
          </p:sp>
          <p:sp>
            <p:nvSpPr>
              <p:cNvPr id="30" name="矩形 29">
                <a:extLst>
                  <a:ext uri="{FF2B5EF4-FFF2-40B4-BE49-F238E27FC236}">
                    <a16:creationId xmlns:a16="http://schemas.microsoft.com/office/drawing/2014/main" id="{7FB49A6E-1DFB-4A73-A059-2FDE12F1379A}"/>
                  </a:ext>
                </a:extLst>
              </p:cNvPr>
              <p:cNvSpPr/>
              <p:nvPr/>
            </p:nvSpPr>
            <p:spPr>
              <a:xfrm>
                <a:off x="521375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8</a:t>
                </a:r>
                <a:endParaRPr lang="zh-CN" altLang="en-US" sz="1100">
                  <a:solidFill>
                    <a:schemeClr val="tx1"/>
                  </a:solidFill>
                  <a:latin typeface="Consolas" panose="020B0609020204030204" pitchFamily="49" charset="0"/>
                </a:endParaRPr>
              </a:p>
            </p:txBody>
          </p:sp>
          <p:sp>
            <p:nvSpPr>
              <p:cNvPr id="31" name="矩形 30">
                <a:extLst>
                  <a:ext uri="{FF2B5EF4-FFF2-40B4-BE49-F238E27FC236}">
                    <a16:creationId xmlns:a16="http://schemas.microsoft.com/office/drawing/2014/main" id="{4D0B1B3E-E627-49D9-B9DE-05FBEDCA2687}"/>
                  </a:ext>
                </a:extLst>
              </p:cNvPr>
              <p:cNvSpPr/>
              <p:nvPr/>
            </p:nvSpPr>
            <p:spPr>
              <a:xfrm>
                <a:off x="606668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10</a:t>
                </a:r>
                <a:endParaRPr lang="zh-CN" altLang="en-US" sz="1100">
                  <a:solidFill>
                    <a:schemeClr val="tx1"/>
                  </a:solidFill>
                  <a:latin typeface="Consolas" panose="020B0609020204030204" pitchFamily="49" charset="0"/>
                </a:endParaRPr>
              </a:p>
            </p:txBody>
          </p:sp>
          <p:sp>
            <p:nvSpPr>
              <p:cNvPr id="32" name="矩形 31">
                <a:extLst>
                  <a:ext uri="{FF2B5EF4-FFF2-40B4-BE49-F238E27FC236}">
                    <a16:creationId xmlns:a16="http://schemas.microsoft.com/office/drawing/2014/main" id="{C84A9416-D9E6-4C96-831C-DC8CD618CB31}"/>
                  </a:ext>
                </a:extLst>
              </p:cNvPr>
              <p:cNvSpPr/>
              <p:nvPr/>
            </p:nvSpPr>
            <p:spPr>
              <a:xfrm>
                <a:off x="691962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a:t>
                </a:r>
                <a:endParaRPr lang="zh-CN" altLang="en-US" sz="1100">
                  <a:solidFill>
                    <a:schemeClr val="tx1"/>
                  </a:solidFill>
                  <a:latin typeface="Consolas" panose="020B0609020204030204" pitchFamily="49" charset="0"/>
                </a:endParaRPr>
              </a:p>
            </p:txBody>
          </p:sp>
          <p:sp>
            <p:nvSpPr>
              <p:cNvPr id="33" name="矩形 32">
                <a:extLst>
                  <a:ext uri="{FF2B5EF4-FFF2-40B4-BE49-F238E27FC236}">
                    <a16:creationId xmlns:a16="http://schemas.microsoft.com/office/drawing/2014/main" id="{16316B24-8359-4777-8E81-31EE6306DCE9}"/>
                  </a:ext>
                </a:extLst>
              </p:cNvPr>
              <p:cNvSpPr/>
              <p:nvPr/>
            </p:nvSpPr>
            <p:spPr>
              <a:xfrm>
                <a:off x="777255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14</a:t>
                </a:r>
                <a:endParaRPr lang="zh-CN" altLang="en-US" sz="1100">
                  <a:solidFill>
                    <a:schemeClr val="tx1"/>
                  </a:solidFill>
                  <a:latin typeface="Consolas" panose="020B0609020204030204" pitchFamily="49" charset="0"/>
                </a:endParaRPr>
              </a:p>
            </p:txBody>
          </p:sp>
          <p:sp>
            <p:nvSpPr>
              <p:cNvPr id="34" name="矩形 33">
                <a:extLst>
                  <a:ext uri="{FF2B5EF4-FFF2-40B4-BE49-F238E27FC236}">
                    <a16:creationId xmlns:a16="http://schemas.microsoft.com/office/drawing/2014/main" id="{9DC81930-8BB3-4884-BF5F-46122B3A77D0}"/>
                  </a:ext>
                </a:extLst>
              </p:cNvPr>
              <p:cNvSpPr/>
              <p:nvPr/>
            </p:nvSpPr>
            <p:spPr>
              <a:xfrm>
                <a:off x="862548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16</a:t>
                </a:r>
                <a:endParaRPr lang="zh-CN" altLang="en-US" sz="1100">
                  <a:solidFill>
                    <a:schemeClr val="tx1"/>
                  </a:solidFill>
                  <a:latin typeface="Consolas" panose="020B0609020204030204" pitchFamily="49" charset="0"/>
                </a:endParaRPr>
              </a:p>
            </p:txBody>
          </p:sp>
          <p:sp>
            <p:nvSpPr>
              <p:cNvPr id="35" name="矩形 34">
                <a:extLst>
                  <a:ext uri="{FF2B5EF4-FFF2-40B4-BE49-F238E27FC236}">
                    <a16:creationId xmlns:a16="http://schemas.microsoft.com/office/drawing/2014/main" id="{A7F98343-FA73-418A-8DED-10E0B65A27A8}"/>
                  </a:ext>
                </a:extLst>
              </p:cNvPr>
              <p:cNvSpPr/>
              <p:nvPr/>
            </p:nvSpPr>
            <p:spPr>
              <a:xfrm>
                <a:off x="947842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a:t>
                </a:r>
                <a:endParaRPr lang="zh-CN" altLang="en-US" sz="1100">
                  <a:solidFill>
                    <a:schemeClr val="tx1"/>
                  </a:solidFill>
                  <a:latin typeface="Consolas" panose="020B0609020204030204" pitchFamily="49" charset="0"/>
                </a:endParaRPr>
              </a:p>
            </p:txBody>
          </p:sp>
          <p:sp>
            <p:nvSpPr>
              <p:cNvPr id="36" name="矩形 35">
                <a:extLst>
                  <a:ext uri="{FF2B5EF4-FFF2-40B4-BE49-F238E27FC236}">
                    <a16:creationId xmlns:a16="http://schemas.microsoft.com/office/drawing/2014/main" id="{D835C5E7-F26D-415F-8741-5E497B6EDCD0}"/>
                  </a:ext>
                </a:extLst>
              </p:cNvPr>
              <p:cNvSpPr/>
              <p:nvPr/>
            </p:nvSpPr>
            <p:spPr>
              <a:xfrm>
                <a:off x="10331357"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20</a:t>
                </a:r>
                <a:endParaRPr lang="zh-CN" altLang="en-US" sz="1100">
                  <a:solidFill>
                    <a:schemeClr val="tx1"/>
                  </a:solidFill>
                  <a:latin typeface="Consolas" panose="020B0609020204030204" pitchFamily="49" charset="0"/>
                </a:endParaRPr>
              </a:p>
            </p:txBody>
          </p:sp>
        </p:grpSp>
        <p:grpSp>
          <p:nvGrpSpPr>
            <p:cNvPr id="12" name="组合 11">
              <a:extLst>
                <a:ext uri="{FF2B5EF4-FFF2-40B4-BE49-F238E27FC236}">
                  <a16:creationId xmlns:a16="http://schemas.microsoft.com/office/drawing/2014/main" id="{6CA78519-1F7C-4EFD-9EF2-DEA7B491BEFA}"/>
                </a:ext>
              </a:extLst>
            </p:cNvPr>
            <p:cNvGrpSpPr/>
            <p:nvPr/>
          </p:nvGrpSpPr>
          <p:grpSpPr>
            <a:xfrm>
              <a:off x="1483797" y="971386"/>
              <a:ext cx="434784" cy="5641608"/>
              <a:chOff x="1471978" y="972977"/>
              <a:chExt cx="434784" cy="5641608"/>
            </a:xfrm>
            <a:grpFill/>
          </p:grpSpPr>
          <p:sp>
            <p:nvSpPr>
              <p:cNvPr id="15" name="矩形 14">
                <a:extLst>
                  <a:ext uri="{FF2B5EF4-FFF2-40B4-BE49-F238E27FC236}">
                    <a16:creationId xmlns:a16="http://schemas.microsoft.com/office/drawing/2014/main" id="{FC393CAC-C461-4475-BC3C-1D861687CEA9}"/>
                  </a:ext>
                </a:extLst>
              </p:cNvPr>
              <p:cNvSpPr/>
              <p:nvPr/>
            </p:nvSpPr>
            <p:spPr>
              <a:xfrm>
                <a:off x="1471978" y="6293591"/>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0</a:t>
                </a:r>
                <a:endParaRPr lang="zh-CN" altLang="en-US" sz="1100">
                  <a:solidFill>
                    <a:schemeClr val="tx1"/>
                  </a:solidFill>
                  <a:latin typeface="Consolas" panose="020B0609020204030204" pitchFamily="49" charset="0"/>
                </a:endParaRPr>
              </a:p>
            </p:txBody>
          </p:sp>
          <p:sp>
            <p:nvSpPr>
              <p:cNvPr id="16" name="矩形 15">
                <a:extLst>
                  <a:ext uri="{FF2B5EF4-FFF2-40B4-BE49-F238E27FC236}">
                    <a16:creationId xmlns:a16="http://schemas.microsoft.com/office/drawing/2014/main" id="{0F0CFBB0-3C86-4B8E-892A-2AA0CB90F783}"/>
                  </a:ext>
                </a:extLst>
              </p:cNvPr>
              <p:cNvSpPr/>
              <p:nvPr/>
            </p:nvSpPr>
            <p:spPr>
              <a:xfrm>
                <a:off x="1471978" y="972977"/>
                <a:ext cx="434784" cy="3209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300</a:t>
                </a:r>
                <a:endParaRPr lang="zh-CN" altLang="en-US" sz="1100">
                  <a:solidFill>
                    <a:schemeClr val="tx1"/>
                  </a:solidFill>
                  <a:latin typeface="Consolas" panose="020B0609020204030204" pitchFamily="49" charset="0"/>
                </a:endParaRPr>
              </a:p>
            </p:txBody>
          </p:sp>
          <p:sp>
            <p:nvSpPr>
              <p:cNvPr id="17" name="矩形 16">
                <a:extLst>
                  <a:ext uri="{FF2B5EF4-FFF2-40B4-BE49-F238E27FC236}">
                    <a16:creationId xmlns:a16="http://schemas.microsoft.com/office/drawing/2014/main" id="{B629E585-63F1-49EA-943D-BC6C549C05F5}"/>
                  </a:ext>
                </a:extLst>
              </p:cNvPr>
              <p:cNvSpPr/>
              <p:nvPr/>
            </p:nvSpPr>
            <p:spPr>
              <a:xfrm>
                <a:off x="1471978" y="5761526"/>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30</a:t>
                </a:r>
                <a:endParaRPr lang="zh-CN" altLang="en-US" sz="1100">
                  <a:solidFill>
                    <a:schemeClr val="tx1"/>
                  </a:solidFill>
                  <a:latin typeface="Consolas" panose="020B0609020204030204" pitchFamily="49" charset="0"/>
                </a:endParaRPr>
              </a:p>
            </p:txBody>
          </p:sp>
          <p:sp>
            <p:nvSpPr>
              <p:cNvPr id="18" name="矩形 17">
                <a:extLst>
                  <a:ext uri="{FF2B5EF4-FFF2-40B4-BE49-F238E27FC236}">
                    <a16:creationId xmlns:a16="http://schemas.microsoft.com/office/drawing/2014/main" id="{F989B60A-5CCE-437B-8D96-3C79B08904A4}"/>
                  </a:ext>
                </a:extLst>
              </p:cNvPr>
              <p:cNvSpPr/>
              <p:nvPr/>
            </p:nvSpPr>
            <p:spPr>
              <a:xfrm>
                <a:off x="1471978" y="5229465"/>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60</a:t>
                </a:r>
                <a:endParaRPr lang="zh-CN" altLang="en-US" sz="1100">
                  <a:solidFill>
                    <a:schemeClr val="tx1"/>
                  </a:solidFill>
                  <a:latin typeface="Consolas" panose="020B0609020204030204" pitchFamily="49" charset="0"/>
                </a:endParaRPr>
              </a:p>
            </p:txBody>
          </p:sp>
          <p:sp>
            <p:nvSpPr>
              <p:cNvPr id="19" name="矩形 18">
                <a:extLst>
                  <a:ext uri="{FF2B5EF4-FFF2-40B4-BE49-F238E27FC236}">
                    <a16:creationId xmlns:a16="http://schemas.microsoft.com/office/drawing/2014/main" id="{A63F6370-7B18-4F31-A2F9-3F2CF3DBB0BC}"/>
                  </a:ext>
                </a:extLst>
              </p:cNvPr>
              <p:cNvSpPr/>
              <p:nvPr/>
            </p:nvSpPr>
            <p:spPr>
              <a:xfrm>
                <a:off x="1471978" y="4697404"/>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90</a:t>
                </a:r>
                <a:endParaRPr lang="zh-CN" altLang="en-US" sz="1100">
                  <a:solidFill>
                    <a:schemeClr val="tx1"/>
                  </a:solidFill>
                  <a:latin typeface="Consolas" panose="020B0609020204030204" pitchFamily="49" charset="0"/>
                </a:endParaRPr>
              </a:p>
            </p:txBody>
          </p:sp>
          <p:sp>
            <p:nvSpPr>
              <p:cNvPr id="20" name="矩形 19">
                <a:extLst>
                  <a:ext uri="{FF2B5EF4-FFF2-40B4-BE49-F238E27FC236}">
                    <a16:creationId xmlns:a16="http://schemas.microsoft.com/office/drawing/2014/main" id="{8B1F379F-0D50-4897-9EB6-B04B55C21EF0}"/>
                  </a:ext>
                </a:extLst>
              </p:cNvPr>
              <p:cNvSpPr/>
              <p:nvPr/>
            </p:nvSpPr>
            <p:spPr>
              <a:xfrm>
                <a:off x="1471978" y="4165343"/>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120</a:t>
                </a:r>
                <a:endParaRPr lang="zh-CN" altLang="en-US" sz="1100">
                  <a:solidFill>
                    <a:schemeClr val="tx1"/>
                  </a:solidFill>
                  <a:latin typeface="Consolas" panose="020B0609020204030204" pitchFamily="49" charset="0"/>
                </a:endParaRPr>
              </a:p>
            </p:txBody>
          </p:sp>
          <p:sp>
            <p:nvSpPr>
              <p:cNvPr id="21" name="矩形 20">
                <a:extLst>
                  <a:ext uri="{FF2B5EF4-FFF2-40B4-BE49-F238E27FC236}">
                    <a16:creationId xmlns:a16="http://schemas.microsoft.com/office/drawing/2014/main" id="{C711F519-0AEA-4CAC-8321-C0B0E0238457}"/>
                  </a:ext>
                </a:extLst>
              </p:cNvPr>
              <p:cNvSpPr/>
              <p:nvPr/>
            </p:nvSpPr>
            <p:spPr>
              <a:xfrm>
                <a:off x="1471978" y="3633282"/>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150</a:t>
                </a:r>
                <a:endParaRPr lang="zh-CN" altLang="en-US" sz="1100">
                  <a:solidFill>
                    <a:schemeClr val="tx1"/>
                  </a:solidFill>
                  <a:latin typeface="Consolas" panose="020B0609020204030204" pitchFamily="49" charset="0"/>
                </a:endParaRPr>
              </a:p>
            </p:txBody>
          </p:sp>
          <p:sp>
            <p:nvSpPr>
              <p:cNvPr id="22" name="矩形 21">
                <a:extLst>
                  <a:ext uri="{FF2B5EF4-FFF2-40B4-BE49-F238E27FC236}">
                    <a16:creationId xmlns:a16="http://schemas.microsoft.com/office/drawing/2014/main" id="{672E01E1-3EC8-4D72-B8F3-A3B2F84ACC12}"/>
                  </a:ext>
                </a:extLst>
              </p:cNvPr>
              <p:cNvSpPr/>
              <p:nvPr/>
            </p:nvSpPr>
            <p:spPr>
              <a:xfrm>
                <a:off x="1471978" y="2569160"/>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210</a:t>
                </a:r>
                <a:endParaRPr lang="zh-CN" altLang="en-US" sz="1100">
                  <a:solidFill>
                    <a:schemeClr val="tx1"/>
                  </a:solidFill>
                  <a:latin typeface="Consolas" panose="020B0609020204030204" pitchFamily="49" charset="0"/>
                </a:endParaRPr>
              </a:p>
            </p:txBody>
          </p:sp>
          <p:sp>
            <p:nvSpPr>
              <p:cNvPr id="23" name="矩形 22">
                <a:extLst>
                  <a:ext uri="{FF2B5EF4-FFF2-40B4-BE49-F238E27FC236}">
                    <a16:creationId xmlns:a16="http://schemas.microsoft.com/office/drawing/2014/main" id="{A73A1980-2038-4294-8A93-1909C98D5513}"/>
                  </a:ext>
                </a:extLst>
              </p:cNvPr>
              <p:cNvSpPr/>
              <p:nvPr/>
            </p:nvSpPr>
            <p:spPr>
              <a:xfrm>
                <a:off x="1471978" y="3101221"/>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180</a:t>
                </a:r>
                <a:endParaRPr lang="zh-CN" altLang="en-US" sz="1100">
                  <a:solidFill>
                    <a:schemeClr val="tx1"/>
                  </a:solidFill>
                  <a:latin typeface="Consolas" panose="020B0609020204030204" pitchFamily="49" charset="0"/>
                </a:endParaRPr>
              </a:p>
            </p:txBody>
          </p:sp>
          <p:sp>
            <p:nvSpPr>
              <p:cNvPr id="24" name="矩形 23">
                <a:extLst>
                  <a:ext uri="{FF2B5EF4-FFF2-40B4-BE49-F238E27FC236}">
                    <a16:creationId xmlns:a16="http://schemas.microsoft.com/office/drawing/2014/main" id="{8DF4EF40-5E8C-4618-B18E-52EB6E904793}"/>
                  </a:ext>
                </a:extLst>
              </p:cNvPr>
              <p:cNvSpPr/>
              <p:nvPr/>
            </p:nvSpPr>
            <p:spPr>
              <a:xfrm>
                <a:off x="1471978" y="2037099"/>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240</a:t>
                </a:r>
                <a:endParaRPr lang="zh-CN" altLang="en-US" sz="1100">
                  <a:solidFill>
                    <a:schemeClr val="tx1"/>
                  </a:solidFill>
                  <a:latin typeface="Consolas" panose="020B0609020204030204" pitchFamily="49" charset="0"/>
                </a:endParaRPr>
              </a:p>
            </p:txBody>
          </p:sp>
          <p:sp>
            <p:nvSpPr>
              <p:cNvPr id="25" name="矩形 24">
                <a:extLst>
                  <a:ext uri="{FF2B5EF4-FFF2-40B4-BE49-F238E27FC236}">
                    <a16:creationId xmlns:a16="http://schemas.microsoft.com/office/drawing/2014/main" id="{9DDB9861-9D6F-479F-A098-93A4B9C0A051}"/>
                  </a:ext>
                </a:extLst>
              </p:cNvPr>
              <p:cNvSpPr/>
              <p:nvPr/>
            </p:nvSpPr>
            <p:spPr>
              <a:xfrm>
                <a:off x="1471978" y="1505038"/>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tx1"/>
                    </a:solidFill>
                    <a:latin typeface="Consolas" panose="020B0609020204030204" pitchFamily="49" charset="0"/>
                  </a:rPr>
                  <a:t>270</a:t>
                </a:r>
                <a:endParaRPr lang="zh-CN" altLang="en-US" sz="1100">
                  <a:solidFill>
                    <a:schemeClr val="tx1"/>
                  </a:solidFill>
                  <a:latin typeface="Consolas" panose="020B0609020204030204" pitchFamily="49" charset="0"/>
                </a:endParaRPr>
              </a:p>
            </p:txBody>
          </p:sp>
        </p:grpSp>
        <p:sp>
          <p:nvSpPr>
            <p:cNvPr id="13" name="矩形 12">
              <a:extLst>
                <a:ext uri="{FF2B5EF4-FFF2-40B4-BE49-F238E27FC236}">
                  <a16:creationId xmlns:a16="http://schemas.microsoft.com/office/drawing/2014/main" id="{CC1397E8-32AC-477E-928C-0A109B7F10C6}"/>
                </a:ext>
              </a:extLst>
            </p:cNvPr>
            <p:cNvSpPr/>
            <p:nvPr/>
          </p:nvSpPr>
          <p:spPr>
            <a:xfrm rot="16200000">
              <a:off x="700290" y="3860593"/>
              <a:ext cx="1083098" cy="250034"/>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距离门</a:t>
              </a:r>
            </a:p>
          </p:txBody>
        </p:sp>
        <p:sp>
          <p:nvSpPr>
            <p:cNvPr id="14" name="矩形 13">
              <a:extLst>
                <a:ext uri="{FF2B5EF4-FFF2-40B4-BE49-F238E27FC236}">
                  <a16:creationId xmlns:a16="http://schemas.microsoft.com/office/drawing/2014/main" id="{F0247DC6-97DC-4813-9E74-CA98958813EF}"/>
                </a:ext>
              </a:extLst>
            </p:cNvPr>
            <p:cNvSpPr/>
            <p:nvPr/>
          </p:nvSpPr>
          <p:spPr>
            <a:xfrm>
              <a:off x="5570684" y="6765860"/>
              <a:ext cx="1828767" cy="443839"/>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tx1"/>
                  </a:solidFill>
                  <a:latin typeface="Consolas" panose="020B0609020204030204" pitchFamily="49" charset="0"/>
                </a:rPr>
                <a:t>频率（</a:t>
              </a:r>
              <a:r>
                <a:rPr lang="en-US" altLang="zh-CN" sz="1200" b="1" kern="100">
                  <a:solidFill>
                    <a:schemeClr val="tx1"/>
                  </a:solidFill>
                  <a:latin typeface="Consolas" panose="020B0609020204030204" pitchFamily="49" charset="0"/>
                </a:rPr>
                <a:t>MHz</a:t>
              </a:r>
              <a:r>
                <a:rPr lang="zh-CN" altLang="en-US" sz="1200" b="1" kern="100">
                  <a:solidFill>
                    <a:schemeClr val="tx1"/>
                  </a:solidFill>
                  <a:latin typeface="Consolas" panose="020B0609020204030204" pitchFamily="49" charset="0"/>
                </a:rPr>
                <a:t>）</a:t>
              </a:r>
            </a:p>
          </p:txBody>
        </p:sp>
      </p:grpSp>
      <p:cxnSp>
        <p:nvCxnSpPr>
          <p:cNvPr id="37" name="直接箭头连接符 36">
            <a:extLst>
              <a:ext uri="{FF2B5EF4-FFF2-40B4-BE49-F238E27FC236}">
                <a16:creationId xmlns:a16="http://schemas.microsoft.com/office/drawing/2014/main" id="{9A6D2A16-E279-4406-8946-3DFDC5426FF6}"/>
              </a:ext>
            </a:extLst>
          </p:cNvPr>
          <p:cNvCxnSpPr>
            <a:cxnSpLocks/>
          </p:cNvCxnSpPr>
          <p:nvPr/>
        </p:nvCxnSpPr>
        <p:spPr>
          <a:xfrm>
            <a:off x="3468296" y="5296198"/>
            <a:ext cx="4912590" cy="0"/>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5B96419-B464-467A-8FE4-89BF25635827}"/>
              </a:ext>
            </a:extLst>
          </p:cNvPr>
          <p:cNvCxnSpPr>
            <a:cxnSpLocks/>
          </p:cNvCxnSpPr>
          <p:nvPr/>
        </p:nvCxnSpPr>
        <p:spPr>
          <a:xfrm flipV="1">
            <a:off x="3468296" y="2020373"/>
            <a:ext cx="0" cy="3275827"/>
          </a:xfrm>
          <a:prstGeom prst="straightConnector1">
            <a:avLst/>
          </a:prstGeom>
          <a:no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A7C9F5A-EB63-43EB-B729-263972CD8FC4}"/>
              </a:ext>
            </a:extLst>
          </p:cNvPr>
          <p:cNvSpPr/>
          <p:nvPr/>
        </p:nvSpPr>
        <p:spPr>
          <a:xfrm>
            <a:off x="8846875" y="4551101"/>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10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0" name="等腰三角形 39">
            <a:extLst>
              <a:ext uri="{FF2B5EF4-FFF2-40B4-BE49-F238E27FC236}">
                <a16:creationId xmlns:a16="http://schemas.microsoft.com/office/drawing/2014/main" id="{AABCE37D-412E-4BD1-BBA3-286286A0A9BB}"/>
              </a:ext>
            </a:extLst>
          </p:cNvPr>
          <p:cNvSpPr/>
          <p:nvPr/>
        </p:nvSpPr>
        <p:spPr>
          <a:xfrm rot="16200000">
            <a:off x="8730846" y="4618225"/>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1" name="矩形 40">
            <a:extLst>
              <a:ext uri="{FF2B5EF4-FFF2-40B4-BE49-F238E27FC236}">
                <a16:creationId xmlns:a16="http://schemas.microsoft.com/office/drawing/2014/main" id="{F913474A-ADCE-402F-8257-333839A1DF0E}"/>
              </a:ext>
            </a:extLst>
          </p:cNvPr>
          <p:cNvSpPr/>
          <p:nvPr/>
        </p:nvSpPr>
        <p:spPr>
          <a:xfrm>
            <a:off x="8846875" y="4306823"/>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20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2" name="等腰三角形 41">
            <a:extLst>
              <a:ext uri="{FF2B5EF4-FFF2-40B4-BE49-F238E27FC236}">
                <a16:creationId xmlns:a16="http://schemas.microsoft.com/office/drawing/2014/main" id="{453AF2EF-87E6-495F-94BB-14592CA00D6E}"/>
              </a:ext>
            </a:extLst>
          </p:cNvPr>
          <p:cNvSpPr/>
          <p:nvPr/>
        </p:nvSpPr>
        <p:spPr>
          <a:xfrm rot="16200000">
            <a:off x="8730846" y="4373947"/>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3" name="矩形 42">
            <a:extLst>
              <a:ext uri="{FF2B5EF4-FFF2-40B4-BE49-F238E27FC236}">
                <a16:creationId xmlns:a16="http://schemas.microsoft.com/office/drawing/2014/main" id="{672599FD-4514-4A77-9ABF-A802D3057983}"/>
              </a:ext>
            </a:extLst>
          </p:cNvPr>
          <p:cNvSpPr/>
          <p:nvPr/>
        </p:nvSpPr>
        <p:spPr>
          <a:xfrm>
            <a:off x="8846875" y="4062546"/>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30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4" name="等腰三角形 43">
            <a:extLst>
              <a:ext uri="{FF2B5EF4-FFF2-40B4-BE49-F238E27FC236}">
                <a16:creationId xmlns:a16="http://schemas.microsoft.com/office/drawing/2014/main" id="{9220AC9A-7D3A-40A6-9EA9-6426CA2468FA}"/>
              </a:ext>
            </a:extLst>
          </p:cNvPr>
          <p:cNvSpPr/>
          <p:nvPr/>
        </p:nvSpPr>
        <p:spPr>
          <a:xfrm rot="16200000">
            <a:off x="8730846" y="4129670"/>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5" name="矩形 44">
            <a:extLst>
              <a:ext uri="{FF2B5EF4-FFF2-40B4-BE49-F238E27FC236}">
                <a16:creationId xmlns:a16="http://schemas.microsoft.com/office/drawing/2014/main" id="{33851DEE-6351-417E-9159-36285255A655}"/>
              </a:ext>
            </a:extLst>
          </p:cNvPr>
          <p:cNvSpPr/>
          <p:nvPr/>
        </p:nvSpPr>
        <p:spPr>
          <a:xfrm>
            <a:off x="8846875" y="381826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40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6" name="等腰三角形 45">
            <a:extLst>
              <a:ext uri="{FF2B5EF4-FFF2-40B4-BE49-F238E27FC236}">
                <a16:creationId xmlns:a16="http://schemas.microsoft.com/office/drawing/2014/main" id="{41DFD92D-D816-417D-8D3D-FBFD719A1197}"/>
              </a:ext>
            </a:extLst>
          </p:cNvPr>
          <p:cNvSpPr/>
          <p:nvPr/>
        </p:nvSpPr>
        <p:spPr>
          <a:xfrm rot="16200000">
            <a:off x="8730846" y="388539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7" name="矩形 46">
            <a:extLst>
              <a:ext uri="{FF2B5EF4-FFF2-40B4-BE49-F238E27FC236}">
                <a16:creationId xmlns:a16="http://schemas.microsoft.com/office/drawing/2014/main" id="{F2CFE0F8-7F96-48A1-A416-D54F34F45655}"/>
              </a:ext>
            </a:extLst>
          </p:cNvPr>
          <p:cNvSpPr/>
          <p:nvPr/>
        </p:nvSpPr>
        <p:spPr>
          <a:xfrm>
            <a:off x="8846875" y="357399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50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48" name="等腰三角形 47">
            <a:extLst>
              <a:ext uri="{FF2B5EF4-FFF2-40B4-BE49-F238E27FC236}">
                <a16:creationId xmlns:a16="http://schemas.microsoft.com/office/drawing/2014/main" id="{B7DF81C4-3273-4F7A-9355-4A76B4E8DDB9}"/>
              </a:ext>
            </a:extLst>
          </p:cNvPr>
          <p:cNvSpPr/>
          <p:nvPr/>
        </p:nvSpPr>
        <p:spPr>
          <a:xfrm rot="16200000">
            <a:off x="8730846" y="364111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49" name="矩形 48">
            <a:extLst>
              <a:ext uri="{FF2B5EF4-FFF2-40B4-BE49-F238E27FC236}">
                <a16:creationId xmlns:a16="http://schemas.microsoft.com/office/drawing/2014/main" id="{391DCDD7-1E2A-46FD-9C79-D9A10561DE02}"/>
              </a:ext>
            </a:extLst>
          </p:cNvPr>
          <p:cNvSpPr/>
          <p:nvPr/>
        </p:nvSpPr>
        <p:spPr>
          <a:xfrm>
            <a:off x="8846875" y="332971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60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0" name="等腰三角形 49">
            <a:extLst>
              <a:ext uri="{FF2B5EF4-FFF2-40B4-BE49-F238E27FC236}">
                <a16:creationId xmlns:a16="http://schemas.microsoft.com/office/drawing/2014/main" id="{E6C0AA40-ECD1-4D57-9070-5C61E8EA222B}"/>
              </a:ext>
            </a:extLst>
          </p:cNvPr>
          <p:cNvSpPr/>
          <p:nvPr/>
        </p:nvSpPr>
        <p:spPr>
          <a:xfrm rot="16200000">
            <a:off x="8730846" y="339683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1" name="矩形 50">
            <a:extLst>
              <a:ext uri="{FF2B5EF4-FFF2-40B4-BE49-F238E27FC236}">
                <a16:creationId xmlns:a16="http://schemas.microsoft.com/office/drawing/2014/main" id="{E7F226F7-E97D-434B-B2E4-774DC790D21D}"/>
              </a:ext>
            </a:extLst>
          </p:cNvPr>
          <p:cNvSpPr/>
          <p:nvPr/>
        </p:nvSpPr>
        <p:spPr>
          <a:xfrm>
            <a:off x="8846875" y="3085439"/>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70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2" name="等腰三角形 51">
            <a:extLst>
              <a:ext uri="{FF2B5EF4-FFF2-40B4-BE49-F238E27FC236}">
                <a16:creationId xmlns:a16="http://schemas.microsoft.com/office/drawing/2014/main" id="{B365F353-975D-48EE-B4B0-B6C02D11C873}"/>
              </a:ext>
            </a:extLst>
          </p:cNvPr>
          <p:cNvSpPr/>
          <p:nvPr/>
        </p:nvSpPr>
        <p:spPr>
          <a:xfrm rot="16200000">
            <a:off x="8730846" y="3152563"/>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3" name="矩形 52">
            <a:extLst>
              <a:ext uri="{FF2B5EF4-FFF2-40B4-BE49-F238E27FC236}">
                <a16:creationId xmlns:a16="http://schemas.microsoft.com/office/drawing/2014/main" id="{BE002142-A486-4E39-BD03-7852CD012FC0}"/>
              </a:ext>
            </a:extLst>
          </p:cNvPr>
          <p:cNvSpPr/>
          <p:nvPr/>
        </p:nvSpPr>
        <p:spPr>
          <a:xfrm>
            <a:off x="8846875" y="2841162"/>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80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4" name="等腰三角形 53">
            <a:extLst>
              <a:ext uri="{FF2B5EF4-FFF2-40B4-BE49-F238E27FC236}">
                <a16:creationId xmlns:a16="http://schemas.microsoft.com/office/drawing/2014/main" id="{59B27B25-2767-4297-BEF6-0C784A0AE65A}"/>
              </a:ext>
            </a:extLst>
          </p:cNvPr>
          <p:cNvSpPr/>
          <p:nvPr/>
        </p:nvSpPr>
        <p:spPr>
          <a:xfrm rot="16200000">
            <a:off x="8730846" y="2908286"/>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5" name="矩形 54">
            <a:extLst>
              <a:ext uri="{FF2B5EF4-FFF2-40B4-BE49-F238E27FC236}">
                <a16:creationId xmlns:a16="http://schemas.microsoft.com/office/drawing/2014/main" id="{ABAEB89C-3A8A-48E0-BB59-32BEFC7DE210}"/>
              </a:ext>
            </a:extLst>
          </p:cNvPr>
          <p:cNvSpPr/>
          <p:nvPr/>
        </p:nvSpPr>
        <p:spPr>
          <a:xfrm>
            <a:off x="8846875" y="2596885"/>
            <a:ext cx="215607"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tx1"/>
                </a:solidFill>
                <a:latin typeface="Consolas" panose="020B0609020204030204" pitchFamily="49" charset="0"/>
                <a:cs typeface="Consolas" panose="020B0609020204030204" pitchFamily="49" charset="0"/>
              </a:rPr>
              <a:t>90</a:t>
            </a:r>
            <a:endParaRPr lang="zh-CN" altLang="en-US" sz="1000">
              <a:solidFill>
                <a:schemeClr val="tx1"/>
              </a:solidFill>
              <a:latin typeface="Consolas" panose="020B0609020204030204" pitchFamily="49" charset="0"/>
              <a:cs typeface="Consolas" panose="020B0609020204030204" pitchFamily="49" charset="0"/>
            </a:endParaRPr>
          </a:p>
        </p:txBody>
      </p:sp>
      <p:sp>
        <p:nvSpPr>
          <p:cNvPr id="56" name="等腰三角形 55">
            <a:extLst>
              <a:ext uri="{FF2B5EF4-FFF2-40B4-BE49-F238E27FC236}">
                <a16:creationId xmlns:a16="http://schemas.microsoft.com/office/drawing/2014/main" id="{EA507E6D-8DA1-4219-AA3B-2D4273D6E59C}"/>
              </a:ext>
            </a:extLst>
          </p:cNvPr>
          <p:cNvSpPr/>
          <p:nvPr/>
        </p:nvSpPr>
        <p:spPr>
          <a:xfrm rot="16200000">
            <a:off x="8730846" y="2664009"/>
            <a:ext cx="45001" cy="579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Consolas" panose="020B0609020204030204" pitchFamily="49" charset="0"/>
              <a:cs typeface="Consolas" panose="020B0609020204030204" pitchFamily="49" charset="0"/>
            </a:endParaRPr>
          </a:p>
        </p:txBody>
      </p:sp>
      <p:sp>
        <p:nvSpPr>
          <p:cNvPr id="57" name="矩形 56">
            <a:extLst>
              <a:ext uri="{FF2B5EF4-FFF2-40B4-BE49-F238E27FC236}">
                <a16:creationId xmlns:a16="http://schemas.microsoft.com/office/drawing/2014/main" id="{61F63650-0FFD-416F-9E16-3CCB058C1760}"/>
              </a:ext>
            </a:extLst>
          </p:cNvPr>
          <p:cNvSpPr/>
          <p:nvPr/>
        </p:nvSpPr>
        <p:spPr>
          <a:xfrm>
            <a:off x="8380885" y="2394144"/>
            <a:ext cx="337866" cy="184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tx1"/>
                </a:solidFill>
                <a:latin typeface="Consolas" panose="020B0609020204030204" pitchFamily="49" charset="0"/>
                <a:cs typeface="Consolas" panose="020B0609020204030204" pitchFamily="49" charset="0"/>
              </a:rPr>
              <a:t>dB</a:t>
            </a:r>
            <a:endParaRPr lang="zh-CN" altLang="en-US" sz="1200" b="1">
              <a:solidFill>
                <a:schemeClr val="tx1"/>
              </a:solidFill>
              <a:latin typeface="Consolas" panose="020B0609020204030204" pitchFamily="49" charset="0"/>
              <a:cs typeface="Consolas" panose="020B0609020204030204" pitchFamily="49" charset="0"/>
            </a:endParaRPr>
          </a:p>
        </p:txBody>
      </p:sp>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闭环测试</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7166991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开环实验</a:t>
              </a:r>
              <a:r>
                <a:rPr lang="en-US" altLang="zh-CN" sz="1600">
                  <a:solidFill>
                    <a:schemeClr val="bg1"/>
                  </a:solidFill>
                  <a:effectLst>
                    <a:outerShdw blurRad="38100" dist="38100" dir="2700000" algn="tl">
                      <a:srgbClr val="000000">
                        <a:alpha val="43137"/>
                      </a:srgbClr>
                    </a:outerShdw>
                  </a:effectLst>
                  <a:latin typeface="+mj-ea"/>
                  <a:ea typeface="+mj-ea"/>
                </a:rPr>
                <a:t>—</a:t>
              </a:r>
              <a:r>
                <a:rPr lang="zh-CN" altLang="en-US" sz="1600">
                  <a:solidFill>
                    <a:schemeClr val="bg1"/>
                  </a:solidFill>
                  <a:effectLst>
                    <a:outerShdw blurRad="38100" dist="38100" dir="2700000" algn="tl">
                      <a:srgbClr val="000000">
                        <a:alpha val="43137"/>
                      </a:srgbClr>
                    </a:outerShdw>
                  </a:effectLst>
                  <a:latin typeface="+mj-ea"/>
                  <a:ea typeface="+mj-ea"/>
                </a:rPr>
                <a:t>垂测</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9" name="图片 8">
            <a:extLst>
              <a:ext uri="{FF2B5EF4-FFF2-40B4-BE49-F238E27FC236}">
                <a16:creationId xmlns:a16="http://schemas.microsoft.com/office/drawing/2014/main" id="{E855E349-D62C-408C-AEBE-DB6C21D41A9A}"/>
              </a:ext>
            </a:extLst>
          </p:cNvPr>
          <p:cNvPicPr>
            <a:picLocks noChangeAspect="1"/>
          </p:cNvPicPr>
          <p:nvPr/>
        </p:nvPicPr>
        <p:blipFill>
          <a:blip r:embed="rId2"/>
          <a:stretch>
            <a:fillRect/>
          </a:stretch>
        </p:blipFill>
        <p:spPr>
          <a:xfrm>
            <a:off x="324554" y="1778451"/>
            <a:ext cx="2651584"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
            <a:extLst>
              <a:ext uri="{FF2B5EF4-FFF2-40B4-BE49-F238E27FC236}">
                <a16:creationId xmlns:a16="http://schemas.microsoft.com/office/drawing/2014/main" id="{E82B6F79-D46E-4F4C-84BB-F4DFD1630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384" y="1779122"/>
            <a:ext cx="2661263" cy="1787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6" name="Picture 2">
            <a:extLst>
              <a:ext uri="{FF2B5EF4-FFF2-40B4-BE49-F238E27FC236}">
                <a16:creationId xmlns:a16="http://schemas.microsoft.com/office/drawing/2014/main" id="{0AEB1D37-6F99-487F-847C-5B4CE4062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53" y="4124309"/>
            <a:ext cx="2651587"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7" name="图片 36">
            <a:extLst>
              <a:ext uri="{FF2B5EF4-FFF2-40B4-BE49-F238E27FC236}">
                <a16:creationId xmlns:a16="http://schemas.microsoft.com/office/drawing/2014/main" id="{78454BDF-8B2E-46B2-A7BD-1DBAB5203FED}"/>
              </a:ext>
            </a:extLst>
          </p:cNvPr>
          <p:cNvPicPr>
            <a:picLocks noChangeAspect="1"/>
          </p:cNvPicPr>
          <p:nvPr/>
        </p:nvPicPr>
        <p:blipFill>
          <a:blip r:embed="rId5"/>
          <a:stretch>
            <a:fillRect/>
          </a:stretch>
        </p:blipFill>
        <p:spPr>
          <a:xfrm>
            <a:off x="3131383" y="4124309"/>
            <a:ext cx="2663264"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图片 37">
            <a:extLst>
              <a:ext uri="{FF2B5EF4-FFF2-40B4-BE49-F238E27FC236}">
                <a16:creationId xmlns:a16="http://schemas.microsoft.com/office/drawing/2014/main" id="{168380D9-5939-48DD-942F-3FCEBC1EF095}"/>
              </a:ext>
            </a:extLst>
          </p:cNvPr>
          <p:cNvPicPr>
            <a:picLocks noChangeAspect="1"/>
          </p:cNvPicPr>
          <p:nvPr/>
        </p:nvPicPr>
        <p:blipFill>
          <a:blip r:embed="rId6"/>
          <a:stretch>
            <a:fillRect/>
          </a:stretch>
        </p:blipFill>
        <p:spPr>
          <a:xfrm>
            <a:off x="6304013" y="1778451"/>
            <a:ext cx="2651587"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图片 38">
            <a:extLst>
              <a:ext uri="{FF2B5EF4-FFF2-40B4-BE49-F238E27FC236}">
                <a16:creationId xmlns:a16="http://schemas.microsoft.com/office/drawing/2014/main" id="{23611800-AA15-47B2-B541-EB20009B229B}"/>
              </a:ext>
            </a:extLst>
          </p:cNvPr>
          <p:cNvPicPr>
            <a:picLocks noChangeAspect="1"/>
          </p:cNvPicPr>
          <p:nvPr/>
        </p:nvPicPr>
        <p:blipFill>
          <a:blip r:embed="rId7"/>
          <a:stretch>
            <a:fillRect/>
          </a:stretch>
        </p:blipFill>
        <p:spPr>
          <a:xfrm>
            <a:off x="9110846" y="1778451"/>
            <a:ext cx="2663260" cy="178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 name="图片 39">
            <a:extLst>
              <a:ext uri="{FF2B5EF4-FFF2-40B4-BE49-F238E27FC236}">
                <a16:creationId xmlns:a16="http://schemas.microsoft.com/office/drawing/2014/main" id="{C88FFE50-4599-484A-9375-4D1B878F8028}"/>
              </a:ext>
            </a:extLst>
          </p:cNvPr>
          <p:cNvPicPr>
            <a:picLocks noChangeAspect="1"/>
          </p:cNvPicPr>
          <p:nvPr/>
        </p:nvPicPr>
        <p:blipFill>
          <a:blip r:embed="rId8"/>
          <a:stretch>
            <a:fillRect/>
          </a:stretch>
        </p:blipFill>
        <p:spPr>
          <a:xfrm>
            <a:off x="6304013" y="4124309"/>
            <a:ext cx="2651587" cy="1788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图片 40">
            <a:extLst>
              <a:ext uri="{FF2B5EF4-FFF2-40B4-BE49-F238E27FC236}">
                <a16:creationId xmlns:a16="http://schemas.microsoft.com/office/drawing/2014/main" id="{1794ABF9-D724-4065-9BFD-A40C03A466BC}"/>
              </a:ext>
            </a:extLst>
          </p:cNvPr>
          <p:cNvPicPr>
            <a:picLocks noChangeAspect="1"/>
          </p:cNvPicPr>
          <p:nvPr/>
        </p:nvPicPr>
        <p:blipFill>
          <a:blip r:embed="rId9"/>
          <a:stretch>
            <a:fillRect/>
          </a:stretch>
        </p:blipFill>
        <p:spPr>
          <a:xfrm>
            <a:off x="9106246" y="4121220"/>
            <a:ext cx="2672460" cy="1794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9813779"/>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总结与展望</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5</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Summary &amp; outlook</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4186153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91D89A-A818-41E8-944D-AEB44D59E3DF}"/>
              </a:ext>
            </a:extLst>
          </p:cNvPr>
          <p:cNvSpPr txBox="1"/>
          <p:nvPr/>
        </p:nvSpPr>
        <p:spPr>
          <a:xfrm>
            <a:off x="681225" y="2669522"/>
            <a:ext cx="4837815"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a:solidFill>
                  <a:schemeClr val="bg1"/>
                </a:solidFill>
              </a:rPr>
              <a:t>实现了基于</a:t>
            </a:r>
            <a:r>
              <a:rPr lang="en-US" altLang="zh-CN">
                <a:solidFill>
                  <a:schemeClr val="bg1"/>
                </a:solidFill>
              </a:rPr>
              <a:t>SOC</a:t>
            </a:r>
            <a:r>
              <a:rPr lang="zh-CN" altLang="en-US">
                <a:solidFill>
                  <a:schemeClr val="bg1"/>
                </a:solidFill>
              </a:rPr>
              <a:t>的电离层探测终端系统设计以及对应的管理系统设计</a:t>
            </a: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r>
              <a:rPr lang="zh-CN" altLang="en-US">
                <a:solidFill>
                  <a:schemeClr val="bg1"/>
                </a:solidFill>
              </a:rPr>
              <a:t>完成了各个重要模块的功能测试以及系统整体测试和实地实验，其结果表明了系统设计的正确性</a:t>
            </a:r>
            <a:endParaRPr lang="en-US" altLang="zh-CN">
              <a:solidFill>
                <a:schemeClr val="bg1"/>
              </a:solidFill>
            </a:endParaRPr>
          </a:p>
        </p:txBody>
      </p:sp>
      <p:cxnSp>
        <p:nvCxnSpPr>
          <p:cNvPr id="343" name="直接连接符 342">
            <a:extLst>
              <a:ext uri="{FF2B5EF4-FFF2-40B4-BE49-F238E27FC236}">
                <a16:creationId xmlns:a16="http://schemas.microsoft.com/office/drawing/2014/main" id="{D599120C-DA70-4C46-B89B-96AC80914003}"/>
              </a:ext>
            </a:extLst>
          </p:cNvPr>
          <p:cNvCxnSpPr>
            <a:cxnSpLocks/>
          </p:cNvCxnSpPr>
          <p:nvPr/>
        </p:nvCxnSpPr>
        <p:spPr>
          <a:xfrm>
            <a:off x="6175562"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49672C7-A2AB-42B6-BFB9-FAECDA66C41D}"/>
              </a:ext>
            </a:extLst>
          </p:cNvPr>
          <p:cNvSpPr/>
          <p:nvPr/>
        </p:nvSpPr>
        <p:spPr>
          <a:xfrm>
            <a:off x="2700024" y="1413992"/>
            <a:ext cx="800219" cy="461665"/>
          </a:xfrm>
          <a:prstGeom prst="rect">
            <a:avLst/>
          </a:prstGeom>
        </p:spPr>
        <p:txBody>
          <a:bodyPr wrap="none">
            <a:spAutoFit/>
          </a:bodyPr>
          <a:lstStyle/>
          <a:p>
            <a:r>
              <a:rPr lang="zh-CN" altLang="en-US" sz="2400" b="1">
                <a:solidFill>
                  <a:schemeClr val="bg1"/>
                </a:solidFill>
                <a:effectLst>
                  <a:outerShdw blurRad="38100" dist="38100" dir="2700000" algn="tl">
                    <a:srgbClr val="000000">
                      <a:alpha val="43137"/>
                    </a:srgbClr>
                  </a:outerShdw>
                </a:effectLst>
                <a:latin typeface="+mj-ea"/>
              </a:rPr>
              <a:t>总结</a:t>
            </a:r>
            <a:endParaRPr lang="zh-CN" altLang="en-US" sz="2400" b="1"/>
          </a:p>
        </p:txBody>
      </p:sp>
      <p:sp>
        <p:nvSpPr>
          <p:cNvPr id="11" name="矩形 10">
            <a:extLst>
              <a:ext uri="{FF2B5EF4-FFF2-40B4-BE49-F238E27FC236}">
                <a16:creationId xmlns:a16="http://schemas.microsoft.com/office/drawing/2014/main" id="{A17321AA-AAE3-4934-BCA7-8907E968D450}"/>
              </a:ext>
            </a:extLst>
          </p:cNvPr>
          <p:cNvSpPr/>
          <p:nvPr/>
        </p:nvSpPr>
        <p:spPr>
          <a:xfrm>
            <a:off x="8850881" y="1413992"/>
            <a:ext cx="800219" cy="461665"/>
          </a:xfrm>
          <a:prstGeom prst="rect">
            <a:avLst/>
          </a:prstGeom>
        </p:spPr>
        <p:txBody>
          <a:bodyPr wrap="none">
            <a:spAutoFit/>
          </a:bodyPr>
          <a:lstStyle/>
          <a:p>
            <a:r>
              <a:rPr lang="zh-CN" altLang="en-US" sz="2400" b="1">
                <a:solidFill>
                  <a:schemeClr val="bg1"/>
                </a:solidFill>
                <a:effectLst>
                  <a:outerShdw blurRad="38100" dist="38100" dir="2700000" algn="tl">
                    <a:srgbClr val="000000">
                      <a:alpha val="43137"/>
                    </a:srgbClr>
                  </a:outerShdw>
                </a:effectLst>
                <a:latin typeface="+mj-ea"/>
              </a:rPr>
              <a:t>展望</a:t>
            </a:r>
          </a:p>
        </p:txBody>
      </p:sp>
      <p:sp>
        <p:nvSpPr>
          <p:cNvPr id="348" name="文本框 347">
            <a:extLst>
              <a:ext uri="{FF2B5EF4-FFF2-40B4-BE49-F238E27FC236}">
                <a16:creationId xmlns:a16="http://schemas.microsoft.com/office/drawing/2014/main" id="{C11DA268-AC84-471C-A554-FDAEAD680CBB}"/>
              </a:ext>
            </a:extLst>
          </p:cNvPr>
          <p:cNvSpPr txBox="1"/>
          <p:nvPr/>
        </p:nvSpPr>
        <p:spPr>
          <a:xfrm>
            <a:off x="6524104" y="2659639"/>
            <a:ext cx="4837815" cy="3416320"/>
          </a:xfrm>
          <a:prstGeom prst="rect">
            <a:avLst/>
          </a:prstGeom>
          <a:noFill/>
        </p:spPr>
        <p:txBody>
          <a:bodyPr wrap="square" rtlCol="0">
            <a:spAutoFit/>
          </a:bodyPr>
          <a:lstStyle/>
          <a:p>
            <a:pPr marL="285750" indent="-285750">
              <a:buFont typeface="Wingdings" panose="05000000000000000000" pitchFamily="2" charset="2"/>
              <a:buChar char="Ø"/>
            </a:pPr>
            <a:r>
              <a:rPr lang="zh-CN" altLang="en-US">
                <a:solidFill>
                  <a:schemeClr val="bg1"/>
                </a:solidFill>
              </a:rPr>
              <a:t>系统探测码字序列支持较少，管理系统还未提供定制发射码字的功能，不仅仅是码字的定制，还有探测任务计划表定制或者其他定制</a:t>
            </a: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r>
              <a:rPr lang="zh-CN" altLang="en-US">
                <a:solidFill>
                  <a:schemeClr val="bg1"/>
                </a:solidFill>
              </a:rPr>
              <a:t>按照设计要求，整个系统能够完成电离层的</a:t>
            </a:r>
            <a:r>
              <a:rPr lang="en-US" altLang="zh-CN">
                <a:solidFill>
                  <a:schemeClr val="bg1"/>
                </a:solidFill>
              </a:rPr>
              <a:t>3</a:t>
            </a:r>
            <a:r>
              <a:rPr lang="zh-CN" altLang="en-US">
                <a:solidFill>
                  <a:schemeClr val="bg1"/>
                </a:solidFill>
              </a:rPr>
              <a:t>种探测方式，管理系统目前只能完成电离图的显示，其他功能还没实现</a:t>
            </a: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r>
              <a:rPr lang="zh-CN" altLang="en-US">
                <a:solidFill>
                  <a:schemeClr val="bg1"/>
                </a:solidFill>
              </a:rPr>
              <a:t>电离层探测终端系统目前只能通过网线进行控制，虽然方便远程管理，但是不易于本地的管理，还有数据拷贝</a:t>
            </a:r>
            <a:endParaRPr lang="en-US" altLang="zh-CN">
              <a:solidFill>
                <a:schemeClr val="bg1"/>
              </a:solidFill>
            </a:endParaRPr>
          </a:p>
        </p:txBody>
      </p:sp>
    </p:spTree>
    <p:extLst>
      <p:ext uri="{BB962C8B-B14F-4D97-AF65-F5344CB8AC3E}">
        <p14:creationId xmlns:p14="http://schemas.microsoft.com/office/powerpoint/2010/main" val="400337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a:extLst>
              <a:ext uri="{FF2B5EF4-FFF2-40B4-BE49-F238E27FC236}">
                <a16:creationId xmlns:a16="http://schemas.microsoft.com/office/drawing/2014/main" id="{69C96756-1B22-4A25-9E15-100C1E188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437" y="1987469"/>
            <a:ext cx="4083101" cy="3067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5" name="组合 24">
            <a:extLst>
              <a:ext uri="{FF2B5EF4-FFF2-40B4-BE49-F238E27FC236}">
                <a16:creationId xmlns:a16="http://schemas.microsoft.com/office/drawing/2014/main" id="{4A20DEFC-DF89-45C2-A0AB-631E769F846E}"/>
              </a:ext>
            </a:extLst>
          </p:cNvPr>
          <p:cNvGrpSpPr/>
          <p:nvPr/>
        </p:nvGrpSpPr>
        <p:grpSpPr>
          <a:xfrm>
            <a:off x="9322903" y="196128"/>
            <a:ext cx="2455803" cy="870221"/>
            <a:chOff x="185454" y="165694"/>
            <a:chExt cx="3011105" cy="870221"/>
          </a:xfrm>
        </p:grpSpPr>
        <p:sp>
          <p:nvSpPr>
            <p:cNvPr id="26" name="矩形 25">
              <a:extLst>
                <a:ext uri="{FF2B5EF4-FFF2-40B4-BE49-F238E27FC236}">
                  <a16:creationId xmlns:a16="http://schemas.microsoft.com/office/drawing/2014/main" id="{9E28FA75-6369-41FB-A0B1-C2C53A56C7E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27" name="直接连接符 26">
              <a:extLst>
                <a:ext uri="{FF2B5EF4-FFF2-40B4-BE49-F238E27FC236}">
                  <a16:creationId xmlns:a16="http://schemas.microsoft.com/office/drawing/2014/main" id="{F560A8F5-65DD-4635-944B-FAFF43B5509D}"/>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399553B-5413-49EB-A1D1-EFD45CFD477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成果展示</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 name="图片 3">
            <a:extLst>
              <a:ext uri="{FF2B5EF4-FFF2-40B4-BE49-F238E27FC236}">
                <a16:creationId xmlns:a16="http://schemas.microsoft.com/office/drawing/2014/main" id="{4C4A4620-8C69-4AC2-BEF2-8A4772C7B2CB}"/>
              </a:ext>
            </a:extLst>
          </p:cNvPr>
          <p:cNvPicPr>
            <a:picLocks noChangeAspect="1"/>
          </p:cNvPicPr>
          <p:nvPr/>
        </p:nvPicPr>
        <p:blipFill rotWithShape="1">
          <a:blip r:embed="rId4">
            <a:extLst>
              <a:ext uri="{28A0092B-C50C-407E-A947-70E740481C1C}">
                <a14:useLocalDpi xmlns:a14="http://schemas.microsoft.com/office/drawing/2010/main" val="0"/>
              </a:ext>
            </a:extLst>
          </a:blip>
          <a:srcRect l="11804" t="5737" r="23532" b="21068"/>
          <a:stretch/>
        </p:blipFill>
        <p:spPr>
          <a:xfrm>
            <a:off x="1302631" y="1987469"/>
            <a:ext cx="4564043" cy="3067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箭头: 下 4">
            <a:extLst>
              <a:ext uri="{FF2B5EF4-FFF2-40B4-BE49-F238E27FC236}">
                <a16:creationId xmlns:a16="http://schemas.microsoft.com/office/drawing/2014/main" id="{EE9BF6A0-73C1-42AE-98B8-17F91B00E3B4}"/>
              </a:ext>
            </a:extLst>
          </p:cNvPr>
          <p:cNvSpPr/>
          <p:nvPr/>
        </p:nvSpPr>
        <p:spPr>
          <a:xfrm rot="16200000">
            <a:off x="6037106" y="3264139"/>
            <a:ext cx="723900" cy="72437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D49E2D8-935F-432D-B4ED-6C9674A6A6D3}"/>
              </a:ext>
            </a:extLst>
          </p:cNvPr>
          <p:cNvSpPr txBox="1"/>
          <p:nvPr/>
        </p:nvSpPr>
        <p:spPr>
          <a:xfrm>
            <a:off x="2095500" y="6114369"/>
            <a:ext cx="2723823" cy="369332"/>
          </a:xfrm>
          <a:prstGeom prst="rect">
            <a:avLst/>
          </a:prstGeom>
          <a:noFill/>
        </p:spPr>
        <p:txBody>
          <a:bodyPr wrap="none" rtlCol="0">
            <a:spAutoFit/>
          </a:bodyPr>
          <a:lstStyle/>
          <a:p>
            <a:r>
              <a:rPr lang="zh-CN" altLang="en-US">
                <a:solidFill>
                  <a:schemeClr val="bg1"/>
                </a:solidFill>
                <a:latin typeface="+mj-ea"/>
                <a:ea typeface="+mj-ea"/>
              </a:rPr>
              <a:t>原电离层单通道探测设备</a:t>
            </a:r>
          </a:p>
        </p:txBody>
      </p:sp>
    </p:spTree>
    <p:extLst>
      <p:ext uri="{BB962C8B-B14F-4D97-AF65-F5344CB8AC3E}">
        <p14:creationId xmlns:p14="http://schemas.microsoft.com/office/powerpoint/2010/main" val="130927884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58695" y="1995755"/>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20" y="2339511"/>
            <a:ext cx="2178977" cy="2178977"/>
          </a:xfrm>
          <a:prstGeom prst="rect">
            <a:avLst/>
          </a:prstGeom>
        </p:spPr>
      </p:pic>
      <p:grpSp>
        <p:nvGrpSpPr>
          <p:cNvPr id="4" name="组合 3">
            <a:extLst>
              <a:ext uri="{FF2B5EF4-FFF2-40B4-BE49-F238E27FC236}">
                <a16:creationId xmlns:a16="http://schemas.microsoft.com/office/drawing/2014/main" id="{582371E9-BC8D-48EB-AD88-5A3FE6DADDF0}"/>
              </a:ext>
            </a:extLst>
          </p:cNvPr>
          <p:cNvGrpSpPr/>
          <p:nvPr/>
        </p:nvGrpSpPr>
        <p:grpSpPr>
          <a:xfrm>
            <a:off x="9322903" y="196128"/>
            <a:ext cx="2455803" cy="870221"/>
            <a:chOff x="185454" y="165694"/>
            <a:chExt cx="3011105" cy="870221"/>
          </a:xfrm>
        </p:grpSpPr>
        <p:sp>
          <p:nvSpPr>
            <p:cNvPr id="5" name="矩形 4">
              <a:extLst>
                <a:ext uri="{FF2B5EF4-FFF2-40B4-BE49-F238E27FC236}">
                  <a16:creationId xmlns:a16="http://schemas.microsoft.com/office/drawing/2014/main" id="{913191BB-24BD-430E-AA42-3E5467F3CCD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6" name="直接连接符 5">
              <a:extLst>
                <a:ext uri="{FF2B5EF4-FFF2-40B4-BE49-F238E27FC236}">
                  <a16:creationId xmlns:a16="http://schemas.microsoft.com/office/drawing/2014/main" id="{B9559ED4-2C80-4191-8B24-1A8E3342A3B7}"/>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274C42A-70E0-4A2A-990F-971E5337AD4D}"/>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成果展示</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2"/>
                  </a:solidFill>
                  <a:latin typeface="+mj-ea"/>
                  <a:ea typeface="+mj-ea"/>
                </a:rPr>
                <a:t>thank for wacthing</a:t>
              </a:r>
              <a:endParaRPr lang="zh-CN" altLang="en-US" sz="1600">
                <a:solidFill>
                  <a:schemeClr val="bg2"/>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9078396" y="5689600"/>
            <a:ext cx="1959759" cy="369332"/>
            <a:chOff x="9611796" y="5943600"/>
            <a:chExt cx="1959759" cy="369332"/>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800493" cy="369332"/>
            </a:xfrm>
            <a:prstGeom prst="rect">
              <a:avLst/>
            </a:prstGeom>
            <a:noFill/>
          </p:spPr>
          <p:txBody>
            <a:bodyPr wrap="none" rtlCol="0">
              <a:spAutoFit/>
            </a:bodyPr>
            <a:lstStyle/>
            <a:p>
              <a:r>
                <a:rPr lang="zh-CN" altLang="en-US">
                  <a:solidFill>
                    <a:schemeClr val="bg2"/>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A9B39441-BA3D-4F0F-A272-E6AF5C1E5D76}"/>
              </a:ext>
            </a:extLst>
          </p:cNvPr>
          <p:cNvGrpSpPr/>
          <p:nvPr/>
        </p:nvGrpSpPr>
        <p:grpSpPr>
          <a:xfrm>
            <a:off x="340326" y="5676694"/>
            <a:ext cx="813519" cy="866305"/>
            <a:chOff x="4458695" y="1995755"/>
            <a:chExt cx="2691829" cy="2866490"/>
          </a:xfrm>
        </p:grpSpPr>
        <p:sp>
          <p:nvSpPr>
            <p:cNvPr id="23" name="矩形: 圆角 22">
              <a:extLst>
                <a:ext uri="{FF2B5EF4-FFF2-40B4-BE49-F238E27FC236}">
                  <a16:creationId xmlns:a16="http://schemas.microsoft.com/office/drawing/2014/main" id="{6B1619B4-87DE-4363-9CC3-43CDE7AA782A}"/>
                </a:ext>
              </a:extLst>
            </p:cNvPr>
            <p:cNvSpPr/>
            <p:nvPr/>
          </p:nvSpPr>
          <p:spPr>
            <a:xfrm>
              <a:off x="4458695" y="1995755"/>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8DF11787-7F48-4B2B-97BC-90E8CD491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20" y="2339511"/>
              <a:ext cx="2178977" cy="2178977"/>
            </a:xfrm>
            <a:prstGeom prst="rect">
              <a:avLst/>
            </a:prstGeom>
          </p:spPr>
        </p:pic>
      </p:grpSp>
    </p:spTree>
    <p:extLst>
      <p:ext uri="{BB962C8B-B14F-4D97-AF65-F5344CB8AC3E}">
        <p14:creationId xmlns:p14="http://schemas.microsoft.com/office/powerpoint/2010/main" val="350723570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AD20732-3F8B-4849-8077-C487AA90DA4C}"/>
              </a:ext>
            </a:extLst>
          </p:cNvPr>
          <p:cNvGrpSpPr/>
          <p:nvPr/>
        </p:nvGrpSpPr>
        <p:grpSpPr>
          <a:xfrm>
            <a:off x="545618" y="69117"/>
            <a:ext cx="4970584" cy="6593398"/>
            <a:chOff x="1215852" y="23450"/>
            <a:chExt cx="4970584" cy="6593398"/>
          </a:xfrm>
          <a:scene3d>
            <a:camera prst="isometricOffAxis2Top">
              <a:rot lat="20469992" lon="21010000" rev="173553"/>
            </a:camera>
            <a:lightRig rig="threePt" dir="t"/>
          </a:scene3d>
        </p:grpSpPr>
        <p:sp>
          <p:nvSpPr>
            <p:cNvPr id="10" name="矩形 9">
              <a:extLst>
                <a:ext uri="{FF2B5EF4-FFF2-40B4-BE49-F238E27FC236}">
                  <a16:creationId xmlns:a16="http://schemas.microsoft.com/office/drawing/2014/main" id="{408AB165-BFDE-4356-819E-8F0898FEA804}"/>
                </a:ext>
              </a:extLst>
            </p:cNvPr>
            <p:cNvSpPr/>
            <p:nvPr/>
          </p:nvSpPr>
          <p:spPr>
            <a:xfrm>
              <a:off x="1215852" y="23450"/>
              <a:ext cx="4970584" cy="6593398"/>
            </a:xfrm>
            <a:prstGeom prst="rect">
              <a:avLst/>
            </a:prstGeom>
            <a:solidFill>
              <a:schemeClr val="bg2"/>
            </a:solidFill>
            <a:ln>
              <a:noFill/>
            </a:ln>
            <a:sp3d extrusionH="12700" prstMaterial="dkEdge">
              <a:bevelT w="317500" h="12700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35E575D-78D4-44A6-930C-B67714E0A7A2}"/>
                </a:ext>
              </a:extLst>
            </p:cNvPr>
            <p:cNvSpPr/>
            <p:nvPr/>
          </p:nvSpPr>
          <p:spPr>
            <a:xfrm rot="5400000">
              <a:off x="871754" y="1314773"/>
              <a:ext cx="5596919" cy="3937180"/>
            </a:xfrm>
            <a:prstGeom prst="roundRect">
              <a:avLst>
                <a:gd name="adj" fmla="val 3475"/>
              </a:avLst>
            </a:prstGeom>
            <a:solidFill>
              <a:srgbClr val="0A8942"/>
            </a:solidFill>
            <a:ln>
              <a:noFill/>
            </a:ln>
            <a:effectLst>
              <a:outerShdw blurRad="1143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rot="5400000">
              <a:off x="2605937" y="-142344"/>
              <a:ext cx="2090445" cy="363988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439D40A2-BC76-4569-9883-C66D93BBB107}"/>
                </a:ext>
              </a:extLst>
            </p:cNvPr>
            <p:cNvSpPr/>
            <p:nvPr/>
          </p:nvSpPr>
          <p:spPr>
            <a:xfrm rot="5400000">
              <a:off x="1165629" y="3717137"/>
              <a:ext cx="2870479" cy="153930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a:extLst>
                <a:ext uri="{FF2B5EF4-FFF2-40B4-BE49-F238E27FC236}">
                  <a16:creationId xmlns:a16="http://schemas.microsoft.com/office/drawing/2014/main" id="{73501CD7-DC01-4089-9D19-6B90A9EF0754}"/>
                </a:ext>
              </a:extLst>
            </p:cNvPr>
            <p:cNvSpPr/>
            <p:nvPr/>
          </p:nvSpPr>
          <p:spPr>
            <a:xfrm rot="5400000">
              <a:off x="3615619" y="3105252"/>
              <a:ext cx="1909186" cy="1801778"/>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C61CD73F-2732-4D83-A543-CFB87B05B493}"/>
                </a:ext>
              </a:extLst>
            </p:cNvPr>
            <p:cNvSpPr/>
            <p:nvPr/>
          </p:nvSpPr>
          <p:spPr>
            <a:xfrm rot="5400000">
              <a:off x="4624322" y="5324940"/>
              <a:ext cx="58124" cy="1784368"/>
            </a:xfrm>
            <a:prstGeom prst="roundRect">
              <a:avLst>
                <a:gd name="adj" fmla="val 0"/>
              </a:avLst>
            </a:prstGeom>
            <a:gradFill>
              <a:gsLst>
                <a:gs pos="100000">
                  <a:srgbClr val="0A8942"/>
                </a:gs>
                <a:gs pos="0">
                  <a:srgbClr val="0B8D47"/>
                </a:gs>
              </a:gsLst>
              <a:lin ang="13500000" scaled="1"/>
            </a:gra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流程图: 汇总连接 3">
              <a:extLst>
                <a:ext uri="{FF2B5EF4-FFF2-40B4-BE49-F238E27FC236}">
                  <a16:creationId xmlns:a16="http://schemas.microsoft.com/office/drawing/2014/main" id="{825F7F3C-64B4-4E60-A2A1-D647426CC503}"/>
                </a:ext>
              </a:extLst>
            </p:cNvPr>
            <p:cNvSpPr/>
            <p:nvPr/>
          </p:nvSpPr>
          <p:spPr>
            <a:xfrm>
              <a:off x="1903720"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汇总连接 18">
              <a:extLst>
                <a:ext uri="{FF2B5EF4-FFF2-40B4-BE49-F238E27FC236}">
                  <a16:creationId xmlns:a16="http://schemas.microsoft.com/office/drawing/2014/main" id="{AF343262-8C06-4A1C-AF6E-D1BD2DDA3520}"/>
                </a:ext>
              </a:extLst>
            </p:cNvPr>
            <p:cNvSpPr/>
            <p:nvPr/>
          </p:nvSpPr>
          <p:spPr>
            <a:xfrm>
              <a:off x="1903720"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汇总连接 19">
              <a:extLst>
                <a:ext uri="{FF2B5EF4-FFF2-40B4-BE49-F238E27FC236}">
                  <a16:creationId xmlns:a16="http://schemas.microsoft.com/office/drawing/2014/main" id="{F22B3D4C-0C22-4728-A016-307F926A7DC0}"/>
                </a:ext>
              </a:extLst>
            </p:cNvPr>
            <p:cNvSpPr/>
            <p:nvPr/>
          </p:nvSpPr>
          <p:spPr>
            <a:xfrm>
              <a:off x="5268877"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汇总连接 20">
              <a:extLst>
                <a:ext uri="{FF2B5EF4-FFF2-40B4-BE49-F238E27FC236}">
                  <a16:creationId xmlns:a16="http://schemas.microsoft.com/office/drawing/2014/main" id="{874646F9-FEEC-43AC-90D5-9CC18B380425}"/>
                </a:ext>
              </a:extLst>
            </p:cNvPr>
            <p:cNvSpPr/>
            <p:nvPr/>
          </p:nvSpPr>
          <p:spPr>
            <a:xfrm>
              <a:off x="5268877"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汇总连接 21">
              <a:extLst>
                <a:ext uri="{FF2B5EF4-FFF2-40B4-BE49-F238E27FC236}">
                  <a16:creationId xmlns:a16="http://schemas.microsoft.com/office/drawing/2014/main" id="{6A7396CE-2F8D-4815-B94C-749BA8EFEBC6}"/>
                </a:ext>
              </a:extLst>
            </p:cNvPr>
            <p:cNvSpPr/>
            <p:nvPr/>
          </p:nvSpPr>
          <p:spPr>
            <a:xfrm>
              <a:off x="3761200" y="3130005"/>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汇总连接 22">
              <a:extLst>
                <a:ext uri="{FF2B5EF4-FFF2-40B4-BE49-F238E27FC236}">
                  <a16:creationId xmlns:a16="http://schemas.microsoft.com/office/drawing/2014/main" id="{A499F4F3-5242-4C0A-957A-34AF2E70D556}"/>
                </a:ext>
              </a:extLst>
            </p:cNvPr>
            <p:cNvSpPr/>
            <p:nvPr/>
          </p:nvSpPr>
          <p:spPr>
            <a:xfrm>
              <a:off x="3761200"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汇总连接 23">
              <a:extLst>
                <a:ext uri="{FF2B5EF4-FFF2-40B4-BE49-F238E27FC236}">
                  <a16:creationId xmlns:a16="http://schemas.microsoft.com/office/drawing/2014/main" id="{9C8BD28A-9CE3-4369-841F-6DE8F3B9C22C}"/>
                </a:ext>
              </a:extLst>
            </p:cNvPr>
            <p:cNvSpPr/>
            <p:nvPr/>
          </p:nvSpPr>
          <p:spPr>
            <a:xfrm>
              <a:off x="5268877"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a:extLst>
                <a:ext uri="{FF2B5EF4-FFF2-40B4-BE49-F238E27FC236}">
                  <a16:creationId xmlns:a16="http://schemas.microsoft.com/office/drawing/2014/main" id="{6A2A057A-B16E-42B4-9962-A8DFD70B2651}"/>
                </a:ext>
              </a:extLst>
            </p:cNvPr>
            <p:cNvSpPr/>
            <p:nvPr/>
          </p:nvSpPr>
          <p:spPr>
            <a:xfrm>
              <a:off x="5268877" y="3128267"/>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汇总连接 25">
              <a:extLst>
                <a:ext uri="{FF2B5EF4-FFF2-40B4-BE49-F238E27FC236}">
                  <a16:creationId xmlns:a16="http://schemas.microsoft.com/office/drawing/2014/main" id="{D17867F3-1946-4864-95B5-8476E0E6D3CC}"/>
                </a:ext>
              </a:extLst>
            </p:cNvPr>
            <p:cNvSpPr/>
            <p:nvPr/>
          </p:nvSpPr>
          <p:spPr>
            <a:xfrm>
              <a:off x="3189271" y="5746491"/>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EF17293D-22C9-4A8A-B361-F76685511696}"/>
                </a:ext>
              </a:extLst>
            </p:cNvPr>
            <p:cNvSpPr/>
            <p:nvPr/>
          </p:nvSpPr>
          <p:spPr>
            <a:xfrm>
              <a:off x="1903720" y="5740330"/>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a:extLst>
                <a:ext uri="{FF2B5EF4-FFF2-40B4-BE49-F238E27FC236}">
                  <a16:creationId xmlns:a16="http://schemas.microsoft.com/office/drawing/2014/main" id="{6C731214-9493-4654-AA3A-2911D6E60D97}"/>
                </a:ext>
              </a:extLst>
            </p:cNvPr>
            <p:cNvSpPr/>
            <p:nvPr/>
          </p:nvSpPr>
          <p:spPr>
            <a:xfrm>
              <a:off x="1903720"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F3F12202-B7D1-4E37-8154-F5EB3F30122A}"/>
                </a:ext>
              </a:extLst>
            </p:cNvPr>
            <p:cNvSpPr/>
            <p:nvPr/>
          </p:nvSpPr>
          <p:spPr>
            <a:xfrm>
              <a:off x="3189271"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6BE7F66-A69B-4571-964C-A264121345DB}"/>
                </a:ext>
              </a:extLst>
            </p:cNvPr>
            <p:cNvGrpSpPr/>
            <p:nvPr/>
          </p:nvGrpSpPr>
          <p:grpSpPr>
            <a:xfrm>
              <a:off x="3177072" y="1245976"/>
              <a:ext cx="863242" cy="863242"/>
              <a:chOff x="7594759" y="2804845"/>
              <a:chExt cx="1828800" cy="1828800"/>
            </a:xfrm>
          </p:grpSpPr>
          <p:sp>
            <p:nvSpPr>
              <p:cNvPr id="5" name="矩形: 圆角 4">
                <a:extLst>
                  <a:ext uri="{FF2B5EF4-FFF2-40B4-BE49-F238E27FC236}">
                    <a16:creationId xmlns:a16="http://schemas.microsoft.com/office/drawing/2014/main" id="{3C5C0825-864B-49B2-8EA3-9656FD84BC10}"/>
                  </a:ext>
                </a:extLst>
              </p:cNvPr>
              <p:cNvSpPr/>
              <p:nvPr/>
            </p:nvSpPr>
            <p:spPr>
              <a:xfrm>
                <a:off x="7594759" y="2804845"/>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effectLst>
                      <a:outerShdw blurRad="38100" dist="38100" dir="2700000" algn="tl">
                        <a:srgbClr val="000000">
                          <a:alpha val="43137"/>
                        </a:srgbClr>
                      </a:outerShdw>
                    </a:effectLst>
                    <a:latin typeface="+mj-ea"/>
                    <a:ea typeface="+mj-ea"/>
                  </a:rPr>
                  <a:t>Cyclone V </a:t>
                </a:r>
                <a:r>
                  <a:rPr lang="en-US" altLang="zh-CN" sz="600">
                    <a:latin typeface="+mj-ea"/>
                    <a:ea typeface="+mj-ea"/>
                  </a:rPr>
                  <a:t>®</a:t>
                </a:r>
                <a:r>
                  <a:rPr lang="en-US" altLang="zh-CN" sz="900">
                    <a:effectLst>
                      <a:outerShdw blurRad="38100" dist="38100" dir="2700000" algn="tl">
                        <a:srgbClr val="000000">
                          <a:alpha val="43137"/>
                        </a:srgbClr>
                      </a:outerShdw>
                    </a:effectLst>
                    <a:latin typeface="+mj-ea"/>
                    <a:ea typeface="+mj-ea"/>
                  </a:rPr>
                  <a:t>  </a:t>
                </a:r>
              </a:p>
              <a:p>
                <a:pPr algn="ctr"/>
                <a:r>
                  <a:rPr lang="en-US" altLang="zh-CN" sz="900">
                    <a:effectLst>
                      <a:outerShdw blurRad="38100" dist="38100" dir="2700000" algn="tl">
                        <a:srgbClr val="000000">
                          <a:alpha val="43137"/>
                        </a:srgbClr>
                      </a:outerShdw>
                    </a:effectLst>
                    <a:latin typeface="+mj-ea"/>
                    <a:ea typeface="+mj-ea"/>
                  </a:rPr>
                  <a:t>SOC FPGA</a:t>
                </a:r>
              </a:p>
              <a:p>
                <a:pPr algn="ctr"/>
                <a:endParaRPr lang="en-US" altLang="zh-CN" sz="600">
                  <a:effectLst>
                    <a:outerShdw blurRad="38100" dist="38100" dir="2700000" algn="tl">
                      <a:srgbClr val="000000">
                        <a:alpha val="43137"/>
                      </a:srgbClr>
                    </a:outerShdw>
                  </a:effectLst>
                  <a:latin typeface="+mj-ea"/>
                  <a:ea typeface="+mj-ea"/>
                </a:endParaRPr>
              </a:p>
              <a:p>
                <a:pPr algn="ctr"/>
                <a:r>
                  <a:rPr lang="en-US" altLang="zh-CN" sz="600">
                    <a:latin typeface="+mj-ea"/>
                    <a:ea typeface="+mj-ea"/>
                  </a:rPr>
                  <a:t>5CSEMA5F31C6N</a:t>
                </a:r>
                <a:endParaRPr lang="en-US" altLang="zh-CN" sz="600">
                  <a:effectLst>
                    <a:outerShdw blurRad="38100" dist="38100" dir="2700000" algn="tl">
                      <a:srgbClr val="000000">
                        <a:alpha val="43137"/>
                      </a:srgbClr>
                    </a:outerShdw>
                  </a:effectLst>
                  <a:latin typeface="+mj-ea"/>
                  <a:ea typeface="+mj-ea"/>
                </a:endParaRPr>
              </a:p>
            </p:txBody>
          </p:sp>
          <p:sp>
            <p:nvSpPr>
              <p:cNvPr id="7" name="流程图: 接点 6">
                <a:extLst>
                  <a:ext uri="{FF2B5EF4-FFF2-40B4-BE49-F238E27FC236}">
                    <a16:creationId xmlns:a16="http://schemas.microsoft.com/office/drawing/2014/main" id="{AC28B775-649B-47D4-B8EE-A4354EE105C5}"/>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1" name="组合 30">
              <a:extLst>
                <a:ext uri="{FF2B5EF4-FFF2-40B4-BE49-F238E27FC236}">
                  <a16:creationId xmlns:a16="http://schemas.microsoft.com/office/drawing/2014/main" id="{EA54BFCF-3873-4116-9BA8-D5BF46A9010C}"/>
                </a:ext>
              </a:extLst>
            </p:cNvPr>
            <p:cNvGrpSpPr/>
            <p:nvPr/>
          </p:nvGrpSpPr>
          <p:grpSpPr>
            <a:xfrm>
              <a:off x="4318520" y="1245976"/>
              <a:ext cx="415129" cy="236256"/>
              <a:chOff x="7594758" y="3525158"/>
              <a:chExt cx="1456815" cy="847214"/>
            </a:xfrm>
          </p:grpSpPr>
          <p:sp>
            <p:nvSpPr>
              <p:cNvPr id="32" name="矩形: 圆角 31">
                <a:extLst>
                  <a:ext uri="{FF2B5EF4-FFF2-40B4-BE49-F238E27FC236}">
                    <a16:creationId xmlns:a16="http://schemas.microsoft.com/office/drawing/2014/main" id="{DD0FE12E-BEE4-46C6-9446-8A28F77839B1}"/>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3" name="流程图: 接点 32">
                <a:extLst>
                  <a:ext uri="{FF2B5EF4-FFF2-40B4-BE49-F238E27FC236}">
                    <a16:creationId xmlns:a16="http://schemas.microsoft.com/office/drawing/2014/main" id="{4310CC77-9116-4674-909A-5ADADE0A5F3C}"/>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4" name="组合 33">
              <a:extLst>
                <a:ext uri="{FF2B5EF4-FFF2-40B4-BE49-F238E27FC236}">
                  <a16:creationId xmlns:a16="http://schemas.microsoft.com/office/drawing/2014/main" id="{32A38702-E57E-4B93-AF26-A079B03A0137}"/>
                </a:ext>
              </a:extLst>
            </p:cNvPr>
            <p:cNvGrpSpPr/>
            <p:nvPr/>
          </p:nvGrpSpPr>
          <p:grpSpPr>
            <a:xfrm>
              <a:off x="4318520" y="1547495"/>
              <a:ext cx="415129" cy="236256"/>
              <a:chOff x="7594758" y="3525158"/>
              <a:chExt cx="1456815" cy="847214"/>
            </a:xfrm>
          </p:grpSpPr>
          <p:sp>
            <p:nvSpPr>
              <p:cNvPr id="35" name="矩形: 圆角 34">
                <a:extLst>
                  <a:ext uri="{FF2B5EF4-FFF2-40B4-BE49-F238E27FC236}">
                    <a16:creationId xmlns:a16="http://schemas.microsoft.com/office/drawing/2014/main" id="{0C2F948E-6A90-4E19-B61B-5A95C0C26622}"/>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6" name="流程图: 接点 35">
                <a:extLst>
                  <a:ext uri="{FF2B5EF4-FFF2-40B4-BE49-F238E27FC236}">
                    <a16:creationId xmlns:a16="http://schemas.microsoft.com/office/drawing/2014/main" id="{2928C606-313A-4502-BDB4-170DE46ADCA6}"/>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6" name="组合 45">
              <a:extLst>
                <a:ext uri="{FF2B5EF4-FFF2-40B4-BE49-F238E27FC236}">
                  <a16:creationId xmlns:a16="http://schemas.microsoft.com/office/drawing/2014/main" id="{0F130614-0DE4-4A19-966F-FE8690752498}"/>
                </a:ext>
              </a:extLst>
            </p:cNvPr>
            <p:cNvGrpSpPr/>
            <p:nvPr/>
          </p:nvGrpSpPr>
          <p:grpSpPr>
            <a:xfrm>
              <a:off x="2600868" y="635622"/>
              <a:ext cx="415129" cy="336670"/>
              <a:chOff x="2600868" y="635622"/>
              <a:chExt cx="415129" cy="336670"/>
            </a:xfrm>
          </p:grpSpPr>
          <p:sp>
            <p:nvSpPr>
              <p:cNvPr id="37" name="矩形: 圆角 36">
                <a:extLst>
                  <a:ext uri="{FF2B5EF4-FFF2-40B4-BE49-F238E27FC236}">
                    <a16:creationId xmlns:a16="http://schemas.microsoft.com/office/drawing/2014/main" id="{20FE9583-A51F-4697-8EB0-02AD9A761B63}"/>
                  </a:ext>
                </a:extLst>
              </p:cNvPr>
              <p:cNvSpPr/>
              <p:nvPr/>
            </p:nvSpPr>
            <p:spPr>
              <a:xfrm>
                <a:off x="2600868" y="635622"/>
                <a:ext cx="415129" cy="336670"/>
              </a:xfrm>
              <a:prstGeom prst="roundRect">
                <a:avLst>
                  <a:gd name="adj" fmla="val 20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8" name="矩形: 圆角 37">
                <a:extLst>
                  <a:ext uri="{FF2B5EF4-FFF2-40B4-BE49-F238E27FC236}">
                    <a16:creationId xmlns:a16="http://schemas.microsoft.com/office/drawing/2014/main" id="{DE0FBD9B-7C52-4C10-B152-91F9865AA864}"/>
                  </a:ext>
                </a:extLst>
              </p:cNvPr>
              <p:cNvSpPr/>
              <p:nvPr/>
            </p:nvSpPr>
            <p:spPr>
              <a:xfrm>
                <a:off x="2612215" y="645937"/>
                <a:ext cx="45719" cy="65733"/>
              </a:xfrm>
              <a:prstGeom prst="roundRect">
                <a:avLst>
                  <a:gd name="adj" fmla="val 20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9" name="矩形: 圆角 38">
                <a:extLst>
                  <a:ext uri="{FF2B5EF4-FFF2-40B4-BE49-F238E27FC236}">
                    <a16:creationId xmlns:a16="http://schemas.microsoft.com/office/drawing/2014/main" id="{5FBF73F6-316C-4039-9495-E497E1D9CB32}"/>
                  </a:ext>
                </a:extLst>
              </p:cNvPr>
              <p:cNvSpPr/>
              <p:nvPr/>
            </p:nvSpPr>
            <p:spPr>
              <a:xfrm>
                <a:off x="2952989" y="645937"/>
                <a:ext cx="45719" cy="65733"/>
              </a:xfrm>
              <a:prstGeom prst="roundRect">
                <a:avLst>
                  <a:gd name="adj" fmla="val 2061"/>
                </a:avLst>
              </a:prstGeom>
              <a:solidFill>
                <a:srgbClr val="3FF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nvGrpSpPr>
              <p:cNvPr id="45" name="组合 44">
                <a:extLst>
                  <a:ext uri="{FF2B5EF4-FFF2-40B4-BE49-F238E27FC236}">
                    <a16:creationId xmlns:a16="http://schemas.microsoft.com/office/drawing/2014/main" id="{DC763554-BDE7-465E-8C5B-2D74B9D5F528}"/>
                  </a:ext>
                </a:extLst>
              </p:cNvPr>
              <p:cNvGrpSpPr/>
              <p:nvPr/>
            </p:nvGrpSpPr>
            <p:grpSpPr>
              <a:xfrm>
                <a:off x="2714785" y="635622"/>
                <a:ext cx="173447" cy="199377"/>
                <a:chOff x="2714785" y="638182"/>
                <a:chExt cx="173447" cy="199377"/>
              </a:xfrm>
            </p:grpSpPr>
            <p:sp>
              <p:nvSpPr>
                <p:cNvPr id="40" name="矩形: 圆角 39">
                  <a:extLst>
                    <a:ext uri="{FF2B5EF4-FFF2-40B4-BE49-F238E27FC236}">
                      <a16:creationId xmlns:a16="http://schemas.microsoft.com/office/drawing/2014/main" id="{1CEFB8EC-A3CF-45EA-BEDF-DE2FD95A6844}"/>
                    </a:ext>
                  </a:extLst>
                </p:cNvPr>
                <p:cNvSpPr/>
                <p:nvPr/>
              </p:nvSpPr>
              <p:spPr>
                <a:xfrm>
                  <a:off x="2714785"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1" name="矩形: 圆角 40">
                  <a:extLst>
                    <a:ext uri="{FF2B5EF4-FFF2-40B4-BE49-F238E27FC236}">
                      <a16:creationId xmlns:a16="http://schemas.microsoft.com/office/drawing/2014/main" id="{CAC5A46B-4934-4276-A714-8A70B2F6671B}"/>
                    </a:ext>
                  </a:extLst>
                </p:cNvPr>
                <p:cNvSpPr/>
                <p:nvPr/>
              </p:nvSpPr>
              <p:spPr>
                <a:xfrm>
                  <a:off x="2753647"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2" name="矩形: 圆角 41">
                  <a:extLst>
                    <a:ext uri="{FF2B5EF4-FFF2-40B4-BE49-F238E27FC236}">
                      <a16:creationId xmlns:a16="http://schemas.microsoft.com/office/drawing/2014/main" id="{CEB3879D-44F0-466F-95EB-0CFAA8AD5558}"/>
                    </a:ext>
                  </a:extLst>
                </p:cNvPr>
                <p:cNvSpPr/>
                <p:nvPr/>
              </p:nvSpPr>
              <p:spPr>
                <a:xfrm>
                  <a:off x="2792509"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12501916-6CDD-4303-A248-32997213B73E}"/>
                    </a:ext>
                  </a:extLst>
                </p:cNvPr>
                <p:cNvSpPr/>
                <p:nvPr/>
              </p:nvSpPr>
              <p:spPr>
                <a:xfrm>
                  <a:off x="2831371"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4" name="矩形: 圆角 43">
                  <a:extLst>
                    <a:ext uri="{FF2B5EF4-FFF2-40B4-BE49-F238E27FC236}">
                      <a16:creationId xmlns:a16="http://schemas.microsoft.com/office/drawing/2014/main" id="{85F31A36-0F09-45FD-8277-BA8B30F972B0}"/>
                    </a:ext>
                  </a:extLst>
                </p:cNvPr>
                <p:cNvSpPr/>
                <p:nvPr/>
              </p:nvSpPr>
              <p:spPr>
                <a:xfrm>
                  <a:off x="2870232"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grpSp>
        <p:grpSp>
          <p:nvGrpSpPr>
            <p:cNvPr id="48" name="组合 47">
              <a:extLst>
                <a:ext uri="{FF2B5EF4-FFF2-40B4-BE49-F238E27FC236}">
                  <a16:creationId xmlns:a16="http://schemas.microsoft.com/office/drawing/2014/main" id="{129E2BBF-1DB2-4DF2-90F3-27AF398F3BC4}"/>
                </a:ext>
              </a:extLst>
            </p:cNvPr>
            <p:cNvGrpSpPr/>
            <p:nvPr/>
          </p:nvGrpSpPr>
          <p:grpSpPr>
            <a:xfrm>
              <a:off x="2671758" y="1037604"/>
              <a:ext cx="273348" cy="262541"/>
              <a:chOff x="7594758" y="2804844"/>
              <a:chExt cx="1828800" cy="1828800"/>
            </a:xfrm>
          </p:grpSpPr>
          <p:sp>
            <p:nvSpPr>
              <p:cNvPr id="49" name="矩形: 圆角 48">
                <a:extLst>
                  <a:ext uri="{FF2B5EF4-FFF2-40B4-BE49-F238E27FC236}">
                    <a16:creationId xmlns:a16="http://schemas.microsoft.com/office/drawing/2014/main" id="{71A96123-A435-4F10-970E-962621F747A8}"/>
                  </a:ext>
                </a:extLst>
              </p:cNvPr>
              <p:cNvSpPr/>
              <p:nvPr/>
            </p:nvSpPr>
            <p:spPr>
              <a:xfrm>
                <a:off x="7594758" y="2804844"/>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zh-CN" sz="500">
                    <a:effectLst>
                      <a:outerShdw blurRad="38100" dist="38100" dir="2700000" algn="tl">
                        <a:srgbClr val="000000">
                          <a:alpha val="43137"/>
                        </a:srgbClr>
                      </a:outerShdw>
                    </a:effectLst>
                    <a:latin typeface="+mj-ea"/>
                    <a:ea typeface="+mj-ea"/>
                  </a:rPr>
                  <a:t>Ethe</a:t>
                </a:r>
                <a:endParaRPr lang="en-US" altLang="zh-CN" sz="200">
                  <a:effectLst>
                    <a:outerShdw blurRad="38100" dist="38100" dir="2700000" algn="tl">
                      <a:srgbClr val="000000">
                        <a:alpha val="43137"/>
                      </a:srgbClr>
                    </a:outerShdw>
                  </a:effectLst>
                  <a:latin typeface="+mj-ea"/>
                  <a:ea typeface="+mj-ea"/>
                </a:endParaRPr>
              </a:p>
            </p:txBody>
          </p:sp>
          <p:sp>
            <p:nvSpPr>
              <p:cNvPr id="50" name="流程图: 接点 49">
                <a:extLst>
                  <a:ext uri="{FF2B5EF4-FFF2-40B4-BE49-F238E27FC236}">
                    <a16:creationId xmlns:a16="http://schemas.microsoft.com/office/drawing/2014/main" id="{EA24E5B4-A6A5-4314-B16C-B28248544E6F}"/>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5" name="组合 54">
            <a:extLst>
              <a:ext uri="{FF2B5EF4-FFF2-40B4-BE49-F238E27FC236}">
                <a16:creationId xmlns:a16="http://schemas.microsoft.com/office/drawing/2014/main" id="{4FC5B608-6AE4-4A48-BAB6-07A4CB997E64}"/>
              </a:ext>
            </a:extLst>
          </p:cNvPr>
          <p:cNvGrpSpPr/>
          <p:nvPr/>
        </p:nvGrpSpPr>
        <p:grpSpPr>
          <a:xfrm>
            <a:off x="3276625" y="-1885975"/>
            <a:ext cx="5103184" cy="4410446"/>
            <a:chOff x="493024" y="1844121"/>
            <a:chExt cx="4436545" cy="3834301"/>
          </a:xfrm>
        </p:grpSpPr>
        <p:grpSp>
          <p:nvGrpSpPr>
            <p:cNvPr id="56" name="组合 55">
              <a:extLst>
                <a:ext uri="{FF2B5EF4-FFF2-40B4-BE49-F238E27FC236}">
                  <a16:creationId xmlns:a16="http://schemas.microsoft.com/office/drawing/2014/main" id="{75A627B2-7849-4F25-A8F3-34F06209AD15}"/>
                </a:ext>
              </a:extLst>
            </p:cNvPr>
            <p:cNvGrpSpPr/>
            <p:nvPr/>
          </p:nvGrpSpPr>
          <p:grpSpPr>
            <a:xfrm>
              <a:off x="506068" y="2293717"/>
              <a:ext cx="4423501" cy="3384705"/>
              <a:chOff x="265814" y="1758505"/>
              <a:chExt cx="4518837" cy="3586150"/>
            </a:xfrm>
            <a:solidFill>
              <a:schemeClr val="tx1">
                <a:lumMod val="85000"/>
                <a:lumOff val="15000"/>
              </a:schemeClr>
            </a:solidFill>
            <a:scene3d>
              <a:camera prst="isometricTopUp"/>
              <a:lightRig rig="threePt" dir="t"/>
            </a:scene3d>
          </p:grpSpPr>
          <p:sp>
            <p:nvSpPr>
              <p:cNvPr id="62" name="矩形: 圆角 61">
                <a:extLst>
                  <a:ext uri="{FF2B5EF4-FFF2-40B4-BE49-F238E27FC236}">
                    <a16:creationId xmlns:a16="http://schemas.microsoft.com/office/drawing/2014/main" id="{9441C184-0C14-4221-8456-96A219C13334}"/>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3" name="矩形: 圆角 62">
                <a:extLst>
                  <a:ext uri="{FF2B5EF4-FFF2-40B4-BE49-F238E27FC236}">
                    <a16:creationId xmlns:a16="http://schemas.microsoft.com/office/drawing/2014/main" id="{30537A5B-A179-4901-8566-31C37ECD0A4E}"/>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4" name="矩形: 圆角 63">
                <a:extLst>
                  <a:ext uri="{FF2B5EF4-FFF2-40B4-BE49-F238E27FC236}">
                    <a16:creationId xmlns:a16="http://schemas.microsoft.com/office/drawing/2014/main" id="{0DD853A3-8F40-4189-A147-9C314D43471C}"/>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5" name="箭头: 丁字 64">
                <a:extLst>
                  <a:ext uri="{FF2B5EF4-FFF2-40B4-BE49-F238E27FC236}">
                    <a16:creationId xmlns:a16="http://schemas.microsoft.com/office/drawing/2014/main" id="{0192C933-E8D0-4BB4-B0CA-3450118540C4}"/>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grpSp>
        <p:grpSp>
          <p:nvGrpSpPr>
            <p:cNvPr id="57" name="组合 56">
              <a:extLst>
                <a:ext uri="{FF2B5EF4-FFF2-40B4-BE49-F238E27FC236}">
                  <a16:creationId xmlns:a16="http://schemas.microsoft.com/office/drawing/2014/main" id="{E2451761-6C0C-4ADC-812B-CE0EF2273CAA}"/>
                </a:ext>
              </a:extLst>
            </p:cNvPr>
            <p:cNvGrpSpPr/>
            <p:nvPr/>
          </p:nvGrpSpPr>
          <p:grpSpPr>
            <a:xfrm>
              <a:off x="493024" y="1844121"/>
              <a:ext cx="4423502" cy="3384705"/>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58" name="矩形: 圆角 57">
                <a:extLst>
                  <a:ext uri="{FF2B5EF4-FFF2-40B4-BE49-F238E27FC236}">
                    <a16:creationId xmlns:a16="http://schemas.microsoft.com/office/drawing/2014/main" id="{26860EA3-1ABD-4694-A7E9-7C9589599EAA}"/>
                  </a:ext>
                </a:extLst>
              </p:cNvPr>
              <p:cNvSpPr/>
              <p:nvPr/>
            </p:nvSpPr>
            <p:spPr>
              <a:xfrm>
                <a:off x="1137684" y="1758506"/>
                <a:ext cx="2775098" cy="1440898"/>
              </a:xfrm>
              <a:prstGeom prst="roundRect">
                <a:avLst>
                  <a:gd name="adj" fmla="val 10229"/>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control</a:t>
                </a:r>
                <a:endParaRPr lang="zh-CN" altLang="en-US" sz="4000">
                  <a:effectLst>
                    <a:outerShdw blurRad="38100" dist="38100" dir="2700000" algn="tl">
                      <a:srgbClr val="000000">
                        <a:alpha val="43137"/>
                      </a:srgbClr>
                    </a:outerShdw>
                  </a:effectLst>
                  <a:latin typeface="+mj-ea"/>
                  <a:ea typeface="+mj-ea"/>
                </a:endParaRPr>
              </a:p>
            </p:txBody>
          </p:sp>
          <p:sp>
            <p:nvSpPr>
              <p:cNvPr id="59" name="矩形: 圆角 58">
                <a:extLst>
                  <a:ext uri="{FF2B5EF4-FFF2-40B4-BE49-F238E27FC236}">
                    <a16:creationId xmlns:a16="http://schemas.microsoft.com/office/drawing/2014/main" id="{CAED1180-884C-4F22-8063-39A676EDBF01}"/>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send</a:t>
                </a:r>
                <a:endParaRPr lang="zh-CN" altLang="en-US" sz="4000">
                  <a:effectLst>
                    <a:outerShdw blurRad="38100" dist="38100" dir="2700000" algn="tl">
                      <a:srgbClr val="000000">
                        <a:alpha val="43137"/>
                      </a:srgbClr>
                    </a:outerShdw>
                  </a:effectLst>
                  <a:latin typeface="+mj-ea"/>
                  <a:ea typeface="+mj-ea"/>
                </a:endParaRPr>
              </a:p>
            </p:txBody>
          </p:sp>
          <p:sp>
            <p:nvSpPr>
              <p:cNvPr id="60" name="矩形: 圆角 59">
                <a:extLst>
                  <a:ext uri="{FF2B5EF4-FFF2-40B4-BE49-F238E27FC236}">
                    <a16:creationId xmlns:a16="http://schemas.microsoft.com/office/drawing/2014/main" id="{B957C024-713B-4BC8-A81A-E83D88382A3B}"/>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recv</a:t>
                </a:r>
                <a:endParaRPr lang="zh-CN" altLang="en-US" sz="4000">
                  <a:effectLst>
                    <a:outerShdw blurRad="38100" dist="38100" dir="2700000" algn="tl">
                      <a:srgbClr val="000000">
                        <a:alpha val="43137"/>
                      </a:srgbClr>
                    </a:outerShdw>
                  </a:effectLst>
                  <a:latin typeface="+mj-ea"/>
                  <a:ea typeface="+mj-ea"/>
                </a:endParaRPr>
              </a:p>
            </p:txBody>
          </p:sp>
          <p:sp>
            <p:nvSpPr>
              <p:cNvPr id="61" name="箭头: 丁字 60">
                <a:extLst>
                  <a:ext uri="{FF2B5EF4-FFF2-40B4-BE49-F238E27FC236}">
                    <a16:creationId xmlns:a16="http://schemas.microsoft.com/office/drawing/2014/main" id="{3DDB7F14-874F-4E2F-A42E-7C44EBEEC2F9}"/>
                  </a:ext>
                </a:extLst>
              </p:cNvPr>
              <p:cNvSpPr/>
              <p:nvPr/>
            </p:nvSpPr>
            <p:spPr>
              <a:xfrm>
                <a:off x="2106378" y="3199402"/>
                <a:ext cx="837710" cy="1475860"/>
              </a:xfrm>
              <a:prstGeom prst="leftRightUpArrow">
                <a:avLst>
                  <a:gd name="adj1" fmla="val 22461"/>
                  <a:gd name="adj2" fmla="val 21192"/>
                  <a:gd name="adj3" fmla="val 28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effectLst>
                    <a:outerShdw blurRad="38100" dist="38100" dir="2700000" algn="tl">
                      <a:srgbClr val="000000">
                        <a:alpha val="43137"/>
                      </a:srgbClr>
                    </a:outerShdw>
                  </a:effectLst>
                  <a:latin typeface="+mj-ea"/>
                  <a:ea typeface="+mj-ea"/>
                </a:endParaRPr>
              </a:p>
            </p:txBody>
          </p:sp>
        </p:grpSp>
      </p:grpSp>
      <p:grpSp>
        <p:nvGrpSpPr>
          <p:cNvPr id="66" name="组合 65">
            <a:extLst>
              <a:ext uri="{FF2B5EF4-FFF2-40B4-BE49-F238E27FC236}">
                <a16:creationId xmlns:a16="http://schemas.microsoft.com/office/drawing/2014/main" id="{122D4519-7A3D-49F9-8BDB-88C2E469FA09}"/>
              </a:ext>
            </a:extLst>
          </p:cNvPr>
          <p:cNvGrpSpPr/>
          <p:nvPr/>
        </p:nvGrpSpPr>
        <p:grpSpPr>
          <a:xfrm>
            <a:off x="8331663" y="1522791"/>
            <a:ext cx="4107354" cy="4475252"/>
            <a:chOff x="1895279" y="181867"/>
            <a:chExt cx="5440804" cy="5928140"/>
          </a:xfrm>
        </p:grpSpPr>
        <p:grpSp>
          <p:nvGrpSpPr>
            <p:cNvPr id="67" name="组合 66">
              <a:extLst>
                <a:ext uri="{FF2B5EF4-FFF2-40B4-BE49-F238E27FC236}">
                  <a16:creationId xmlns:a16="http://schemas.microsoft.com/office/drawing/2014/main" id="{6E71241B-5E36-4792-A333-A1FC5D324B0A}"/>
                </a:ext>
              </a:extLst>
            </p:cNvPr>
            <p:cNvGrpSpPr/>
            <p:nvPr/>
          </p:nvGrpSpPr>
          <p:grpSpPr>
            <a:xfrm>
              <a:off x="1895279" y="181867"/>
              <a:ext cx="5440804" cy="5928140"/>
              <a:chOff x="1895279" y="181867"/>
              <a:chExt cx="5440804" cy="5928140"/>
            </a:xfrm>
          </p:grpSpPr>
          <p:sp>
            <p:nvSpPr>
              <p:cNvPr id="69" name="矩形: 圆角 68">
                <a:extLst>
                  <a:ext uri="{FF2B5EF4-FFF2-40B4-BE49-F238E27FC236}">
                    <a16:creationId xmlns:a16="http://schemas.microsoft.com/office/drawing/2014/main" id="{365156AF-43F7-4B3B-9F3A-E3146386DD53}"/>
                  </a:ext>
                </a:extLst>
              </p:cNvPr>
              <p:cNvSpPr/>
              <p:nvPr/>
            </p:nvSpPr>
            <p:spPr>
              <a:xfrm>
                <a:off x="2833773" y="181867"/>
                <a:ext cx="3563816" cy="2497015"/>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核心控制系统</a:t>
                </a:r>
              </a:p>
            </p:txBody>
          </p:sp>
          <p:sp>
            <p:nvSpPr>
              <p:cNvPr id="70" name="矩形: 圆角 69">
                <a:extLst>
                  <a:ext uri="{FF2B5EF4-FFF2-40B4-BE49-F238E27FC236}">
                    <a16:creationId xmlns:a16="http://schemas.microsoft.com/office/drawing/2014/main" id="{BC21C956-C0C7-4BE1-A835-04EBAE7C843A}"/>
                  </a:ext>
                </a:extLst>
              </p:cNvPr>
              <p:cNvSpPr/>
              <p:nvPr/>
            </p:nvSpPr>
            <p:spPr>
              <a:xfrm>
                <a:off x="1895279" y="3116057"/>
                <a:ext cx="2100361" cy="2993950"/>
              </a:xfrm>
              <a:prstGeom prst="roundRect">
                <a:avLst>
                  <a:gd name="adj" fmla="val 4435"/>
                </a:avLst>
              </a:prstGeom>
              <a:gradFill>
                <a:gsLst>
                  <a:gs pos="90000">
                    <a:srgbClr val="2273A5"/>
                  </a:gs>
                  <a:gs pos="0">
                    <a:srgbClr val="09A0DD"/>
                  </a:gs>
                </a:gsLst>
                <a:lin ang="13500000" scaled="1"/>
              </a:gra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接收系统</a:t>
                </a:r>
              </a:p>
            </p:txBody>
          </p:sp>
          <p:sp>
            <p:nvSpPr>
              <p:cNvPr id="71" name="矩形: 圆角 70">
                <a:extLst>
                  <a:ext uri="{FF2B5EF4-FFF2-40B4-BE49-F238E27FC236}">
                    <a16:creationId xmlns:a16="http://schemas.microsoft.com/office/drawing/2014/main" id="{31489AB1-3848-4CB6-BCE0-7AC9E2406643}"/>
                  </a:ext>
                </a:extLst>
              </p:cNvPr>
              <p:cNvSpPr/>
              <p:nvPr/>
            </p:nvSpPr>
            <p:spPr>
              <a:xfrm>
                <a:off x="5235722" y="3116057"/>
                <a:ext cx="2100361" cy="2993950"/>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发射系统</a:t>
                </a:r>
              </a:p>
            </p:txBody>
          </p:sp>
        </p:grpSp>
        <p:sp>
          <p:nvSpPr>
            <p:cNvPr id="68" name="箭头: 丁字 67">
              <a:extLst>
                <a:ext uri="{FF2B5EF4-FFF2-40B4-BE49-F238E27FC236}">
                  <a16:creationId xmlns:a16="http://schemas.microsoft.com/office/drawing/2014/main" id="{F030E1F4-8965-455B-8BDE-41AB1C2080F3}"/>
                </a:ext>
              </a:extLst>
            </p:cNvPr>
            <p:cNvSpPr/>
            <p:nvPr/>
          </p:nvSpPr>
          <p:spPr>
            <a:xfrm>
              <a:off x="3995640" y="2694027"/>
              <a:ext cx="1240082" cy="2337456"/>
            </a:xfrm>
            <a:prstGeom prst="leftRigh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04105464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900069" y="4146999"/>
            <a:ext cx="3128758" cy="35891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err="1">
                  <a:solidFill>
                    <a:srgbClr val="6C5200"/>
                  </a:solidFill>
                </a:rPr>
                <a:t>whu.edu.ionolab.zyl</a:t>
              </a:r>
              <a:endParaRPr lang="zh-CN" altLang="en-US" sz="1050">
                <a:solidFill>
                  <a:srgbClr val="6C5200"/>
                </a:solidFill>
              </a:endParaRPr>
            </a:p>
          </p:txBody>
        </p:sp>
      </p:grpSp>
      <p:grpSp>
        <p:nvGrpSpPr>
          <p:cNvPr id="172" name="组合 171">
            <a:extLst>
              <a:ext uri="{FF2B5EF4-FFF2-40B4-BE49-F238E27FC236}">
                <a16:creationId xmlns:a16="http://schemas.microsoft.com/office/drawing/2014/main" id="{9EEA9785-1AD6-468E-807C-78959395EE5B}"/>
              </a:ext>
            </a:extLst>
          </p:cNvPr>
          <p:cNvGrpSpPr/>
          <p:nvPr/>
        </p:nvGrpSpPr>
        <p:grpSpPr>
          <a:xfrm>
            <a:off x="4589199" y="4146999"/>
            <a:ext cx="3128758" cy="358911"/>
            <a:chOff x="1025756" y="4490954"/>
            <a:chExt cx="2510973" cy="2527336"/>
          </a:xfrm>
          <a:solidFill>
            <a:schemeClr val="bg2">
              <a:lumMod val="75000"/>
            </a:schemeClr>
          </a:solidFill>
        </p:grpSpPr>
        <p:sp>
          <p:nvSpPr>
            <p:cNvPr id="173" name="椭圆 172">
              <a:extLst>
                <a:ext uri="{FF2B5EF4-FFF2-40B4-BE49-F238E27FC236}">
                  <a16:creationId xmlns:a16="http://schemas.microsoft.com/office/drawing/2014/main" id="{302C4465-E271-4B8F-A1C7-6B8C05B080A4}"/>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DC8F7CE6-DE2C-47B9-8FA9-D7E4AF41230E}"/>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grpSp>
        <p:nvGrpSpPr>
          <p:cNvPr id="175" name="组合 174">
            <a:extLst>
              <a:ext uri="{FF2B5EF4-FFF2-40B4-BE49-F238E27FC236}">
                <a16:creationId xmlns:a16="http://schemas.microsoft.com/office/drawing/2014/main" id="{92361D6F-8EF5-4846-A72A-CFD27547A2B5}"/>
              </a:ext>
            </a:extLst>
          </p:cNvPr>
          <p:cNvGrpSpPr/>
          <p:nvPr/>
        </p:nvGrpSpPr>
        <p:grpSpPr>
          <a:xfrm>
            <a:off x="8309129" y="4146999"/>
            <a:ext cx="3128758" cy="358911"/>
            <a:chOff x="1025756" y="4490954"/>
            <a:chExt cx="2510973" cy="2527336"/>
          </a:xfrm>
          <a:solidFill>
            <a:schemeClr val="bg2">
              <a:lumMod val="75000"/>
            </a:schemeClr>
          </a:solidFill>
        </p:grpSpPr>
        <p:sp>
          <p:nvSpPr>
            <p:cNvPr id="176" name="椭圆 175">
              <a:extLst>
                <a:ext uri="{FF2B5EF4-FFF2-40B4-BE49-F238E27FC236}">
                  <a16:creationId xmlns:a16="http://schemas.microsoft.com/office/drawing/2014/main" id="{82B17D68-6CC8-40CF-9B37-DFFEB982022A}"/>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31EBA4-EE18-42CE-AB6A-A23F13963FB0}"/>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900070" y="2187271"/>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1" name="组合 140">
            <a:extLst>
              <a:ext uri="{FF2B5EF4-FFF2-40B4-BE49-F238E27FC236}">
                <a16:creationId xmlns:a16="http://schemas.microsoft.com/office/drawing/2014/main" id="{C325BF95-D183-4C27-9805-475F67BC1B20}"/>
              </a:ext>
            </a:extLst>
          </p:cNvPr>
          <p:cNvGrpSpPr/>
          <p:nvPr/>
        </p:nvGrpSpPr>
        <p:grpSpPr>
          <a:xfrm>
            <a:off x="2044907" y="3594978"/>
            <a:ext cx="298479" cy="645164"/>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2585511" y="3573689"/>
            <a:ext cx="298479" cy="666453"/>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184605" y="2323143"/>
            <a:ext cx="0" cy="1150253"/>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2726021" y="2358809"/>
            <a:ext cx="0" cy="115025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48" name="任意多边形: 形状 47">
            <a:extLst>
              <a:ext uri="{FF2B5EF4-FFF2-40B4-BE49-F238E27FC236}">
                <a16:creationId xmlns:a16="http://schemas.microsoft.com/office/drawing/2014/main" id="{671CA69E-5E38-4C47-9BA0-3F27A512A468}"/>
              </a:ext>
            </a:extLst>
          </p:cNvPr>
          <p:cNvSpPr/>
          <p:nvPr/>
        </p:nvSpPr>
        <p:spPr>
          <a:xfrm>
            <a:off x="4589200" y="2191527"/>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4" name="直接箭头连接符 73">
            <a:extLst>
              <a:ext uri="{FF2B5EF4-FFF2-40B4-BE49-F238E27FC236}">
                <a16:creationId xmlns:a16="http://schemas.microsoft.com/office/drawing/2014/main" id="{A33E16D0-FF4E-42D1-8870-AE5FE8165CEA}"/>
              </a:ext>
            </a:extLst>
          </p:cNvPr>
          <p:cNvCxnSpPr>
            <a:cxnSpLocks/>
          </p:cNvCxnSpPr>
          <p:nvPr/>
        </p:nvCxnSpPr>
        <p:spPr>
          <a:xfrm flipV="1">
            <a:off x="5166908" y="2320593"/>
            <a:ext cx="819399" cy="1157059"/>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AF37770-89DE-4596-B4A7-60E5436DCBAB}"/>
              </a:ext>
            </a:extLst>
          </p:cNvPr>
          <p:cNvCxnSpPr>
            <a:cxnSpLocks/>
          </p:cNvCxnSpPr>
          <p:nvPr/>
        </p:nvCxnSpPr>
        <p:spPr>
          <a:xfrm>
            <a:off x="6275756" y="2375172"/>
            <a:ext cx="797765" cy="1138145"/>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79" name="任意多边形: 形状 78">
            <a:extLst>
              <a:ext uri="{FF2B5EF4-FFF2-40B4-BE49-F238E27FC236}">
                <a16:creationId xmlns:a16="http://schemas.microsoft.com/office/drawing/2014/main" id="{141AC18F-7F41-4941-95E0-7455455FE46B}"/>
              </a:ext>
            </a:extLst>
          </p:cNvPr>
          <p:cNvSpPr/>
          <p:nvPr/>
        </p:nvSpPr>
        <p:spPr>
          <a:xfrm>
            <a:off x="8309130" y="2191528"/>
            <a:ext cx="3128756"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2" name="组合 81">
            <a:extLst>
              <a:ext uri="{FF2B5EF4-FFF2-40B4-BE49-F238E27FC236}">
                <a16:creationId xmlns:a16="http://schemas.microsoft.com/office/drawing/2014/main" id="{60189ACA-FA90-47B2-A905-A5BDA7E66FCE}"/>
              </a:ext>
            </a:extLst>
          </p:cNvPr>
          <p:cNvGrpSpPr/>
          <p:nvPr/>
        </p:nvGrpSpPr>
        <p:grpSpPr>
          <a:xfrm>
            <a:off x="8667205" y="2344124"/>
            <a:ext cx="2417315" cy="1794957"/>
            <a:chOff x="4949868" y="4443386"/>
            <a:chExt cx="2755048" cy="2109686"/>
          </a:xfrm>
        </p:grpSpPr>
        <p:cxnSp>
          <p:nvCxnSpPr>
            <p:cNvPr id="83" name="直接箭头连接符 82">
              <a:extLst>
                <a:ext uri="{FF2B5EF4-FFF2-40B4-BE49-F238E27FC236}">
                  <a16:creationId xmlns:a16="http://schemas.microsoft.com/office/drawing/2014/main" id="{ABA9A450-E593-4FDF-BD3A-F56F52430007}"/>
                </a:ext>
              </a:extLst>
            </p:cNvPr>
            <p:cNvCxnSpPr>
              <a:cxnSpLocks/>
            </p:cNvCxnSpPr>
            <p:nvPr/>
          </p:nvCxnSpPr>
          <p:spPr>
            <a:xfrm flipV="1">
              <a:off x="4949868" y="4443386"/>
              <a:ext cx="898872" cy="142077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F4F8E72E-8984-422B-85D4-953EE3D314D4}"/>
                </a:ext>
              </a:extLst>
            </p:cNvPr>
            <p:cNvCxnSpPr>
              <a:cxnSpLocks/>
            </p:cNvCxnSpPr>
            <p:nvPr/>
          </p:nvCxnSpPr>
          <p:spPr>
            <a:xfrm>
              <a:off x="5961846" y="4472005"/>
              <a:ext cx="1586224" cy="20766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B1D4C60-3DB9-4FE0-84A6-48F2E341E1B8}"/>
                </a:ext>
              </a:extLst>
            </p:cNvPr>
            <p:cNvCxnSpPr>
              <a:cxnSpLocks/>
            </p:cNvCxnSpPr>
            <p:nvPr/>
          </p:nvCxnSpPr>
          <p:spPr>
            <a:xfrm flipH="1" flipV="1">
              <a:off x="6952892" y="4443386"/>
              <a:ext cx="752024" cy="2109686"/>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AB05AF3-BC5F-4DC6-BFF1-21CBC40CD052}"/>
                </a:ext>
              </a:extLst>
            </p:cNvPr>
            <p:cNvCxnSpPr>
              <a:cxnSpLocks/>
            </p:cNvCxnSpPr>
            <p:nvPr/>
          </p:nvCxnSpPr>
          <p:spPr>
            <a:xfrm flipH="1">
              <a:off x="5472884" y="4469274"/>
              <a:ext cx="1354187" cy="142059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AB1BF308-352F-4550-8970-7995C988320A}"/>
              </a:ext>
            </a:extLst>
          </p:cNvPr>
          <p:cNvGrpSpPr/>
          <p:nvPr/>
        </p:nvGrpSpPr>
        <p:grpSpPr>
          <a:xfrm>
            <a:off x="4970394" y="3594978"/>
            <a:ext cx="298479" cy="645164"/>
            <a:chOff x="947725" y="3218393"/>
            <a:chExt cx="999863" cy="2228767"/>
          </a:xfrm>
        </p:grpSpPr>
        <p:grpSp>
          <p:nvGrpSpPr>
            <p:cNvPr id="113" name="组合 112">
              <a:extLst>
                <a:ext uri="{FF2B5EF4-FFF2-40B4-BE49-F238E27FC236}">
                  <a16:creationId xmlns:a16="http://schemas.microsoft.com/office/drawing/2014/main" id="{CE463522-146D-4837-8D57-5E71038DA7A7}"/>
                </a:ext>
              </a:extLst>
            </p:cNvPr>
            <p:cNvGrpSpPr/>
            <p:nvPr/>
          </p:nvGrpSpPr>
          <p:grpSpPr>
            <a:xfrm>
              <a:off x="990364" y="3218393"/>
              <a:ext cx="914584" cy="2081386"/>
              <a:chOff x="1033004" y="3218393"/>
              <a:chExt cx="914584" cy="2081386"/>
            </a:xfrm>
          </p:grpSpPr>
          <p:grpSp>
            <p:nvGrpSpPr>
              <p:cNvPr id="115" name="组合 114">
                <a:extLst>
                  <a:ext uri="{FF2B5EF4-FFF2-40B4-BE49-F238E27FC236}">
                    <a16:creationId xmlns:a16="http://schemas.microsoft.com/office/drawing/2014/main" id="{EA87E070-4B01-4217-B427-492DE53F6260}"/>
                  </a:ext>
                </a:extLst>
              </p:cNvPr>
              <p:cNvGrpSpPr/>
              <p:nvPr/>
            </p:nvGrpSpPr>
            <p:grpSpPr>
              <a:xfrm>
                <a:off x="1179360" y="3761125"/>
                <a:ext cx="621873" cy="1538654"/>
                <a:chOff x="1206927" y="3761125"/>
                <a:chExt cx="621873" cy="1538654"/>
              </a:xfrm>
            </p:grpSpPr>
            <p:sp>
              <p:nvSpPr>
                <p:cNvPr id="120" name="梯形 119">
                  <a:extLst>
                    <a:ext uri="{FF2B5EF4-FFF2-40B4-BE49-F238E27FC236}">
                      <a16:creationId xmlns:a16="http://schemas.microsoft.com/office/drawing/2014/main" id="{72DD95A2-ECCB-4A8D-B678-F80F488A02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120">
                  <a:extLst>
                    <a:ext uri="{FF2B5EF4-FFF2-40B4-BE49-F238E27FC236}">
                      <a16:creationId xmlns:a16="http://schemas.microsoft.com/office/drawing/2014/main" id="{CA35A144-C0B6-4088-9519-FEFF3A3D3AFE}"/>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a:extLst>
                    <a:ext uri="{FF2B5EF4-FFF2-40B4-BE49-F238E27FC236}">
                      <a16:creationId xmlns:a16="http://schemas.microsoft.com/office/drawing/2014/main" id="{B990C8A1-7E33-41EC-A704-9D9D8F27308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a:extLst>
                    <a:ext uri="{FF2B5EF4-FFF2-40B4-BE49-F238E27FC236}">
                      <a16:creationId xmlns:a16="http://schemas.microsoft.com/office/drawing/2014/main" id="{9BB0C5CB-FA72-4FBE-94DC-E4205601AB1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椭圆 115">
                <a:extLst>
                  <a:ext uri="{FF2B5EF4-FFF2-40B4-BE49-F238E27FC236}">
                    <a16:creationId xmlns:a16="http://schemas.microsoft.com/office/drawing/2014/main" id="{4607B43E-ADEB-4CFA-AE29-8CBDAEC1E4C8}"/>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空心弧 116">
                <a:extLst>
                  <a:ext uri="{FF2B5EF4-FFF2-40B4-BE49-F238E27FC236}">
                    <a16:creationId xmlns:a16="http://schemas.microsoft.com/office/drawing/2014/main" id="{3874F0CA-5F93-427B-8401-758A9377BBDE}"/>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空心弧 117">
                <a:extLst>
                  <a:ext uri="{FF2B5EF4-FFF2-40B4-BE49-F238E27FC236}">
                    <a16:creationId xmlns:a16="http://schemas.microsoft.com/office/drawing/2014/main" id="{B1779E1E-85BD-41F6-BD34-B2415E21EFA9}"/>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空心弧 118">
                <a:extLst>
                  <a:ext uri="{FF2B5EF4-FFF2-40B4-BE49-F238E27FC236}">
                    <a16:creationId xmlns:a16="http://schemas.microsoft.com/office/drawing/2014/main" id="{B24ED362-6717-476B-9B0D-7ED198EF304D}"/>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4" name="梯形 113">
              <a:extLst>
                <a:ext uri="{FF2B5EF4-FFF2-40B4-BE49-F238E27FC236}">
                  <a16:creationId xmlns:a16="http://schemas.microsoft.com/office/drawing/2014/main" id="{084F8350-FC85-4A1A-8D79-774BE1DD48C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a:extLst>
              <a:ext uri="{FF2B5EF4-FFF2-40B4-BE49-F238E27FC236}">
                <a16:creationId xmlns:a16="http://schemas.microsoft.com/office/drawing/2014/main" id="{14EA3C51-D4D4-4DBD-9B95-58255FBC3A1C}"/>
              </a:ext>
            </a:extLst>
          </p:cNvPr>
          <p:cNvGrpSpPr/>
          <p:nvPr/>
        </p:nvGrpSpPr>
        <p:grpSpPr>
          <a:xfrm>
            <a:off x="6924281" y="3573689"/>
            <a:ext cx="298479" cy="666453"/>
            <a:chOff x="2253762" y="3511369"/>
            <a:chExt cx="1289538" cy="2969317"/>
          </a:xfrm>
        </p:grpSpPr>
        <p:grpSp>
          <p:nvGrpSpPr>
            <p:cNvPr id="125" name="组合 124">
              <a:extLst>
                <a:ext uri="{FF2B5EF4-FFF2-40B4-BE49-F238E27FC236}">
                  <a16:creationId xmlns:a16="http://schemas.microsoft.com/office/drawing/2014/main" id="{0F82C52B-1816-4EC1-8D20-05AC9C11F6E5}"/>
                </a:ext>
              </a:extLst>
            </p:cNvPr>
            <p:cNvGrpSpPr/>
            <p:nvPr/>
          </p:nvGrpSpPr>
          <p:grpSpPr>
            <a:xfrm>
              <a:off x="2253762" y="4026379"/>
              <a:ext cx="1289538" cy="2454307"/>
              <a:chOff x="947725" y="3544176"/>
              <a:chExt cx="999863" cy="1902984"/>
            </a:xfrm>
          </p:grpSpPr>
          <p:grpSp>
            <p:nvGrpSpPr>
              <p:cNvPr id="129" name="组合 128">
                <a:extLst>
                  <a:ext uri="{FF2B5EF4-FFF2-40B4-BE49-F238E27FC236}">
                    <a16:creationId xmlns:a16="http://schemas.microsoft.com/office/drawing/2014/main" id="{5766A909-ACCD-4C6D-A125-F36F9C094BA6}"/>
                  </a:ext>
                </a:extLst>
              </p:cNvPr>
              <p:cNvGrpSpPr/>
              <p:nvPr/>
            </p:nvGrpSpPr>
            <p:grpSpPr>
              <a:xfrm>
                <a:off x="1136720" y="3544176"/>
                <a:ext cx="621873" cy="1755603"/>
                <a:chOff x="1179360" y="3544176"/>
                <a:chExt cx="621873" cy="1755603"/>
              </a:xfrm>
            </p:grpSpPr>
            <p:grpSp>
              <p:nvGrpSpPr>
                <p:cNvPr id="131" name="组合 130">
                  <a:extLst>
                    <a:ext uri="{FF2B5EF4-FFF2-40B4-BE49-F238E27FC236}">
                      <a16:creationId xmlns:a16="http://schemas.microsoft.com/office/drawing/2014/main" id="{252066D6-23A6-4A55-982C-3342B738956E}"/>
                    </a:ext>
                  </a:extLst>
                </p:cNvPr>
                <p:cNvGrpSpPr/>
                <p:nvPr/>
              </p:nvGrpSpPr>
              <p:grpSpPr>
                <a:xfrm>
                  <a:off x="1179360" y="3761125"/>
                  <a:ext cx="621873" cy="1538654"/>
                  <a:chOff x="1206927" y="3761125"/>
                  <a:chExt cx="621873" cy="1538654"/>
                </a:xfrm>
              </p:grpSpPr>
              <p:sp>
                <p:nvSpPr>
                  <p:cNvPr id="133" name="梯形 132">
                    <a:extLst>
                      <a:ext uri="{FF2B5EF4-FFF2-40B4-BE49-F238E27FC236}">
                        <a16:creationId xmlns:a16="http://schemas.microsoft.com/office/drawing/2014/main" id="{FB817283-5747-44F5-81C0-B8942B0730BD}"/>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a:extLst>
                      <a:ext uri="{FF2B5EF4-FFF2-40B4-BE49-F238E27FC236}">
                        <a16:creationId xmlns:a16="http://schemas.microsoft.com/office/drawing/2014/main" id="{CB5C9A83-4FE1-4E51-84BD-0ADE0FAFFA9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平行四边形 134">
                    <a:extLst>
                      <a:ext uri="{FF2B5EF4-FFF2-40B4-BE49-F238E27FC236}">
                        <a16:creationId xmlns:a16="http://schemas.microsoft.com/office/drawing/2014/main" id="{0E227791-1831-46DD-B91E-3096300A3A5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平行四边形 135">
                    <a:extLst>
                      <a:ext uri="{FF2B5EF4-FFF2-40B4-BE49-F238E27FC236}">
                        <a16:creationId xmlns:a16="http://schemas.microsoft.com/office/drawing/2014/main" id="{169A3EF1-1E05-40FF-B4FC-091C083129F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椭圆 131">
                  <a:extLst>
                    <a:ext uri="{FF2B5EF4-FFF2-40B4-BE49-F238E27FC236}">
                      <a16:creationId xmlns:a16="http://schemas.microsoft.com/office/drawing/2014/main" id="{B90B21CE-2A41-4EBD-B930-C88148DDCD14}"/>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梯形 129">
                <a:extLst>
                  <a:ext uri="{FF2B5EF4-FFF2-40B4-BE49-F238E27FC236}">
                    <a16:creationId xmlns:a16="http://schemas.microsoft.com/office/drawing/2014/main" id="{8240D4B5-B5DA-4B69-8DBA-5A43077D7103}"/>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闪电形 125">
              <a:extLst>
                <a:ext uri="{FF2B5EF4-FFF2-40B4-BE49-F238E27FC236}">
                  <a16:creationId xmlns:a16="http://schemas.microsoft.com/office/drawing/2014/main" id="{614D6AFD-C17C-4DAA-B376-D3BA14593C5E}"/>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闪电形 126">
              <a:extLst>
                <a:ext uri="{FF2B5EF4-FFF2-40B4-BE49-F238E27FC236}">
                  <a16:creationId xmlns:a16="http://schemas.microsoft.com/office/drawing/2014/main" id="{7284333B-2D42-4B4E-9CDC-884BBFBCA51F}"/>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闪电形 127">
              <a:extLst>
                <a:ext uri="{FF2B5EF4-FFF2-40B4-BE49-F238E27FC236}">
                  <a16:creationId xmlns:a16="http://schemas.microsoft.com/office/drawing/2014/main" id="{47120B45-7608-40AB-9754-D0A7D9F153A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DF855E70-F3DD-440D-8ACB-CAE288563403}"/>
              </a:ext>
            </a:extLst>
          </p:cNvPr>
          <p:cNvGrpSpPr/>
          <p:nvPr/>
        </p:nvGrpSpPr>
        <p:grpSpPr>
          <a:xfrm>
            <a:off x="8509490" y="3594978"/>
            <a:ext cx="298479" cy="645164"/>
            <a:chOff x="947725" y="3218393"/>
            <a:chExt cx="999863" cy="2228767"/>
          </a:xfrm>
        </p:grpSpPr>
        <p:grpSp>
          <p:nvGrpSpPr>
            <p:cNvPr id="185" name="组合 184">
              <a:extLst>
                <a:ext uri="{FF2B5EF4-FFF2-40B4-BE49-F238E27FC236}">
                  <a16:creationId xmlns:a16="http://schemas.microsoft.com/office/drawing/2014/main" id="{D1C486FE-E615-41FB-9CB0-1CDD20E641E8}"/>
                </a:ext>
              </a:extLst>
            </p:cNvPr>
            <p:cNvGrpSpPr/>
            <p:nvPr/>
          </p:nvGrpSpPr>
          <p:grpSpPr>
            <a:xfrm>
              <a:off x="990364" y="3218393"/>
              <a:ext cx="914584" cy="2081386"/>
              <a:chOff x="1033004" y="3218393"/>
              <a:chExt cx="914584" cy="2081386"/>
            </a:xfrm>
          </p:grpSpPr>
          <p:grpSp>
            <p:nvGrpSpPr>
              <p:cNvPr id="187" name="组合 186">
                <a:extLst>
                  <a:ext uri="{FF2B5EF4-FFF2-40B4-BE49-F238E27FC236}">
                    <a16:creationId xmlns:a16="http://schemas.microsoft.com/office/drawing/2014/main" id="{E8EFB9AD-2FD9-4446-B551-E5743D015B3B}"/>
                  </a:ext>
                </a:extLst>
              </p:cNvPr>
              <p:cNvGrpSpPr/>
              <p:nvPr/>
            </p:nvGrpSpPr>
            <p:grpSpPr>
              <a:xfrm>
                <a:off x="1179360" y="3761125"/>
                <a:ext cx="621873" cy="1538654"/>
                <a:chOff x="1206927" y="3761125"/>
                <a:chExt cx="621873" cy="1538654"/>
              </a:xfrm>
            </p:grpSpPr>
            <p:sp>
              <p:nvSpPr>
                <p:cNvPr id="192" name="梯形 191">
                  <a:extLst>
                    <a:ext uri="{FF2B5EF4-FFF2-40B4-BE49-F238E27FC236}">
                      <a16:creationId xmlns:a16="http://schemas.microsoft.com/office/drawing/2014/main" id="{E3540A36-8A29-4372-95BD-D026F5F4B96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梯形 192">
                  <a:extLst>
                    <a:ext uri="{FF2B5EF4-FFF2-40B4-BE49-F238E27FC236}">
                      <a16:creationId xmlns:a16="http://schemas.microsoft.com/office/drawing/2014/main" id="{50EB2830-E634-4345-8826-48DE18F1759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平行四边形 193">
                  <a:extLst>
                    <a:ext uri="{FF2B5EF4-FFF2-40B4-BE49-F238E27FC236}">
                      <a16:creationId xmlns:a16="http://schemas.microsoft.com/office/drawing/2014/main" id="{B73C4DA7-0133-4F0C-B255-E5C91E19A432}"/>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平行四边形 194">
                  <a:extLst>
                    <a:ext uri="{FF2B5EF4-FFF2-40B4-BE49-F238E27FC236}">
                      <a16:creationId xmlns:a16="http://schemas.microsoft.com/office/drawing/2014/main" id="{AB5479A0-99E8-4AB3-81D3-DAF0CE363A63}"/>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椭圆 187">
                <a:extLst>
                  <a:ext uri="{FF2B5EF4-FFF2-40B4-BE49-F238E27FC236}">
                    <a16:creationId xmlns:a16="http://schemas.microsoft.com/office/drawing/2014/main" id="{3DFD948E-7368-447A-AE70-C07B42D878F6}"/>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空心弧 188">
                <a:extLst>
                  <a:ext uri="{FF2B5EF4-FFF2-40B4-BE49-F238E27FC236}">
                    <a16:creationId xmlns:a16="http://schemas.microsoft.com/office/drawing/2014/main" id="{634721B7-1E66-49E1-9D08-7B143B7F3D23}"/>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空心弧 189">
                <a:extLst>
                  <a:ext uri="{FF2B5EF4-FFF2-40B4-BE49-F238E27FC236}">
                    <a16:creationId xmlns:a16="http://schemas.microsoft.com/office/drawing/2014/main" id="{7F4EDC41-5447-4622-B1BA-AAB8EF6C46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空心弧 190">
                <a:extLst>
                  <a:ext uri="{FF2B5EF4-FFF2-40B4-BE49-F238E27FC236}">
                    <a16:creationId xmlns:a16="http://schemas.microsoft.com/office/drawing/2014/main" id="{1038BC81-A2E7-42B3-9410-6B9E6BF0D308}"/>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6" name="梯形 185">
              <a:extLst>
                <a:ext uri="{FF2B5EF4-FFF2-40B4-BE49-F238E27FC236}">
                  <a16:creationId xmlns:a16="http://schemas.microsoft.com/office/drawing/2014/main" id="{B9EEDAC9-BF50-4B83-9F63-37566E8EB2B4}"/>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6" name="组合 195">
            <a:extLst>
              <a:ext uri="{FF2B5EF4-FFF2-40B4-BE49-F238E27FC236}">
                <a16:creationId xmlns:a16="http://schemas.microsoft.com/office/drawing/2014/main" id="{8C702828-C1E9-423E-931B-9888BD61E636}"/>
              </a:ext>
            </a:extLst>
          </p:cNvPr>
          <p:cNvGrpSpPr/>
          <p:nvPr/>
        </p:nvGrpSpPr>
        <p:grpSpPr>
          <a:xfrm>
            <a:off x="8918366" y="3573689"/>
            <a:ext cx="298479" cy="666453"/>
            <a:chOff x="2253762" y="3511369"/>
            <a:chExt cx="1289538" cy="2969317"/>
          </a:xfrm>
        </p:grpSpPr>
        <p:grpSp>
          <p:nvGrpSpPr>
            <p:cNvPr id="197" name="组合 196">
              <a:extLst>
                <a:ext uri="{FF2B5EF4-FFF2-40B4-BE49-F238E27FC236}">
                  <a16:creationId xmlns:a16="http://schemas.microsoft.com/office/drawing/2014/main" id="{C7044FAE-8DF4-46E4-A298-C8DA760E1D6E}"/>
                </a:ext>
              </a:extLst>
            </p:cNvPr>
            <p:cNvGrpSpPr/>
            <p:nvPr/>
          </p:nvGrpSpPr>
          <p:grpSpPr>
            <a:xfrm>
              <a:off x="2253762" y="4026379"/>
              <a:ext cx="1289538" cy="2454307"/>
              <a:chOff x="947725" y="3544176"/>
              <a:chExt cx="999863" cy="1902984"/>
            </a:xfrm>
          </p:grpSpPr>
          <p:grpSp>
            <p:nvGrpSpPr>
              <p:cNvPr id="201" name="组合 200">
                <a:extLst>
                  <a:ext uri="{FF2B5EF4-FFF2-40B4-BE49-F238E27FC236}">
                    <a16:creationId xmlns:a16="http://schemas.microsoft.com/office/drawing/2014/main" id="{9BDB6862-D80D-4975-88A9-8179E9B4FC78}"/>
                  </a:ext>
                </a:extLst>
              </p:cNvPr>
              <p:cNvGrpSpPr/>
              <p:nvPr/>
            </p:nvGrpSpPr>
            <p:grpSpPr>
              <a:xfrm>
                <a:off x="1136720" y="3544176"/>
                <a:ext cx="621873" cy="1755603"/>
                <a:chOff x="1179360" y="3544176"/>
                <a:chExt cx="621873" cy="1755603"/>
              </a:xfrm>
            </p:grpSpPr>
            <p:grpSp>
              <p:nvGrpSpPr>
                <p:cNvPr id="203" name="组合 202">
                  <a:extLst>
                    <a:ext uri="{FF2B5EF4-FFF2-40B4-BE49-F238E27FC236}">
                      <a16:creationId xmlns:a16="http://schemas.microsoft.com/office/drawing/2014/main" id="{A9C77389-A416-483A-AD59-858E1248FEB7}"/>
                    </a:ext>
                  </a:extLst>
                </p:cNvPr>
                <p:cNvGrpSpPr/>
                <p:nvPr/>
              </p:nvGrpSpPr>
              <p:grpSpPr>
                <a:xfrm>
                  <a:off x="1179360" y="3761125"/>
                  <a:ext cx="621873" cy="1538654"/>
                  <a:chOff x="1206927" y="3761125"/>
                  <a:chExt cx="621873" cy="1538654"/>
                </a:xfrm>
              </p:grpSpPr>
              <p:sp>
                <p:nvSpPr>
                  <p:cNvPr id="205" name="梯形 204">
                    <a:extLst>
                      <a:ext uri="{FF2B5EF4-FFF2-40B4-BE49-F238E27FC236}">
                        <a16:creationId xmlns:a16="http://schemas.microsoft.com/office/drawing/2014/main" id="{8F5DE0B4-2D36-4D99-BA11-B0FCD7BC437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梯形 205">
                    <a:extLst>
                      <a:ext uri="{FF2B5EF4-FFF2-40B4-BE49-F238E27FC236}">
                        <a16:creationId xmlns:a16="http://schemas.microsoft.com/office/drawing/2014/main" id="{835E60ED-8413-4F3D-9F0C-730B16535E05}"/>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平行四边形 206">
                    <a:extLst>
                      <a:ext uri="{FF2B5EF4-FFF2-40B4-BE49-F238E27FC236}">
                        <a16:creationId xmlns:a16="http://schemas.microsoft.com/office/drawing/2014/main" id="{E0D0BC70-60EE-4A8D-AD1B-850A89D2897B}"/>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平行四边形 207">
                    <a:extLst>
                      <a:ext uri="{FF2B5EF4-FFF2-40B4-BE49-F238E27FC236}">
                        <a16:creationId xmlns:a16="http://schemas.microsoft.com/office/drawing/2014/main" id="{42CEC931-13F9-4C91-9E0E-A5C0E360E321}"/>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椭圆 203">
                  <a:extLst>
                    <a:ext uri="{FF2B5EF4-FFF2-40B4-BE49-F238E27FC236}">
                      <a16:creationId xmlns:a16="http://schemas.microsoft.com/office/drawing/2014/main" id="{56190998-63EC-4DE2-960C-70A196828BDE}"/>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2" name="梯形 201">
                <a:extLst>
                  <a:ext uri="{FF2B5EF4-FFF2-40B4-BE49-F238E27FC236}">
                    <a16:creationId xmlns:a16="http://schemas.microsoft.com/office/drawing/2014/main" id="{2958695F-7C8B-427B-99A8-485FF263E27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8" name="闪电形 197">
              <a:extLst>
                <a:ext uri="{FF2B5EF4-FFF2-40B4-BE49-F238E27FC236}">
                  <a16:creationId xmlns:a16="http://schemas.microsoft.com/office/drawing/2014/main" id="{326EE9AC-D58A-4F06-9997-DC5DE3881CDC}"/>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闪电形 198">
              <a:extLst>
                <a:ext uri="{FF2B5EF4-FFF2-40B4-BE49-F238E27FC236}">
                  <a16:creationId xmlns:a16="http://schemas.microsoft.com/office/drawing/2014/main" id="{37D15DF9-0FD2-445A-88B1-6629264999C1}"/>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闪电形 199">
              <a:extLst>
                <a:ext uri="{FF2B5EF4-FFF2-40B4-BE49-F238E27FC236}">
                  <a16:creationId xmlns:a16="http://schemas.microsoft.com/office/drawing/2014/main" id="{64E81DF8-A883-4694-B84F-6516D102E632}"/>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A3667B07-2F6C-4BCF-BA93-3DD7E89AC9C9}"/>
              </a:ext>
            </a:extLst>
          </p:cNvPr>
          <p:cNvSpPr/>
          <p:nvPr/>
        </p:nvSpPr>
        <p:spPr>
          <a:xfrm>
            <a:off x="1816539"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垂直探测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209" name="矩形 208">
            <a:extLst>
              <a:ext uri="{FF2B5EF4-FFF2-40B4-BE49-F238E27FC236}">
                <a16:creationId xmlns:a16="http://schemas.microsoft.com/office/drawing/2014/main" id="{ECEE0CFA-9F12-436D-848A-84F4E0ADA624}"/>
              </a:ext>
            </a:extLst>
          </p:cNvPr>
          <p:cNvSpPr/>
          <p:nvPr/>
        </p:nvSpPr>
        <p:spPr>
          <a:xfrm>
            <a:off x="5555193"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斜向探测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5" name="矩形 4">
            <a:extLst>
              <a:ext uri="{FF2B5EF4-FFF2-40B4-BE49-F238E27FC236}">
                <a16:creationId xmlns:a16="http://schemas.microsoft.com/office/drawing/2014/main" id="{4B3DEB26-A178-49A6-BD1C-3D88A3C31EC7}"/>
              </a:ext>
            </a:extLst>
          </p:cNvPr>
          <p:cNvSpPr/>
          <p:nvPr/>
        </p:nvSpPr>
        <p:spPr>
          <a:xfrm>
            <a:off x="8973345" y="4849746"/>
            <a:ext cx="1781257"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cs typeface="Courier New" panose="02070309020205020404" pitchFamily="49" charset="0"/>
              </a:rPr>
              <a:t> 斜向返回探测</a:t>
            </a:r>
            <a:endParaRPr lang="zh-CN" altLang="en-US" sz="20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091EBC0C-2D24-4934-898C-022D97E43B0F}"/>
              </a:ext>
            </a:extLst>
          </p:cNvPr>
          <p:cNvGrpSpPr/>
          <p:nvPr/>
        </p:nvGrpSpPr>
        <p:grpSpPr>
          <a:xfrm>
            <a:off x="9160427" y="155345"/>
            <a:ext cx="2741298" cy="886088"/>
            <a:chOff x="9160427" y="155345"/>
            <a:chExt cx="2741298" cy="886088"/>
          </a:xfrm>
        </p:grpSpPr>
        <p:grpSp>
          <p:nvGrpSpPr>
            <p:cNvPr id="210" name="组合 209">
              <a:extLst>
                <a:ext uri="{FF2B5EF4-FFF2-40B4-BE49-F238E27FC236}">
                  <a16:creationId xmlns:a16="http://schemas.microsoft.com/office/drawing/2014/main" id="{56337304-8D5D-4B3F-8119-DEEADCE48D7A}"/>
                </a:ext>
              </a:extLst>
            </p:cNvPr>
            <p:cNvGrpSpPr/>
            <p:nvPr/>
          </p:nvGrpSpPr>
          <p:grpSpPr>
            <a:xfrm>
              <a:off x="9173234" y="155345"/>
              <a:ext cx="2728491" cy="533277"/>
              <a:chOff x="185454" y="165694"/>
              <a:chExt cx="3011105" cy="533277"/>
            </a:xfrm>
          </p:grpSpPr>
          <p:sp>
            <p:nvSpPr>
              <p:cNvPr id="211" name="矩形 210">
                <a:extLst>
                  <a:ext uri="{FF2B5EF4-FFF2-40B4-BE49-F238E27FC236}">
                    <a16:creationId xmlns:a16="http://schemas.microsoft.com/office/drawing/2014/main" id="{2C42FF61-2405-415C-8889-C5A5601D59C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212" name="直接连接符 211">
                <a:extLst>
                  <a:ext uri="{FF2B5EF4-FFF2-40B4-BE49-F238E27FC236}">
                    <a16:creationId xmlns:a16="http://schemas.microsoft.com/office/drawing/2014/main" id="{702914E8-849A-4860-8542-860A735C949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13" name="矩形 212">
              <a:extLst>
                <a:ext uri="{FF2B5EF4-FFF2-40B4-BE49-F238E27FC236}">
                  <a16:creationId xmlns:a16="http://schemas.microsoft.com/office/drawing/2014/main" id="{A01AAF71-D4A9-4AFC-84C2-5A93D9AA4D3B}"/>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地基电离层探测方式</a:t>
              </a:r>
            </a:p>
          </p:txBody>
        </p:sp>
      </p:gr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FA980544-DE47-43F8-B6CD-35D199CDE5F0}"/>
              </a:ext>
            </a:extLst>
          </p:cNvPr>
          <p:cNvGrpSpPr/>
          <p:nvPr/>
        </p:nvGrpSpPr>
        <p:grpSpPr>
          <a:xfrm>
            <a:off x="9160427" y="155345"/>
            <a:ext cx="2741298" cy="886088"/>
            <a:chOff x="9160427" y="155345"/>
            <a:chExt cx="2741298" cy="886088"/>
          </a:xfrm>
        </p:grpSpPr>
        <p:grpSp>
          <p:nvGrpSpPr>
            <p:cNvPr id="143" name="组合 142">
              <a:extLst>
                <a:ext uri="{FF2B5EF4-FFF2-40B4-BE49-F238E27FC236}">
                  <a16:creationId xmlns:a16="http://schemas.microsoft.com/office/drawing/2014/main" id="{AD427DDE-9D53-4FAA-ADB5-226BAE1B832D}"/>
                </a:ext>
              </a:extLst>
            </p:cNvPr>
            <p:cNvGrpSpPr/>
            <p:nvPr/>
          </p:nvGrpSpPr>
          <p:grpSpPr>
            <a:xfrm>
              <a:off x="9173234" y="155345"/>
              <a:ext cx="2728491" cy="533277"/>
              <a:chOff x="185454" y="165694"/>
              <a:chExt cx="3011105" cy="533277"/>
            </a:xfrm>
          </p:grpSpPr>
          <p:sp>
            <p:nvSpPr>
              <p:cNvPr id="145" name="矩形 144">
                <a:extLst>
                  <a:ext uri="{FF2B5EF4-FFF2-40B4-BE49-F238E27FC236}">
                    <a16:creationId xmlns:a16="http://schemas.microsoft.com/office/drawing/2014/main" id="{F976DF13-2CE3-4530-A1DA-51AEF4B6F5C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64" name="直接连接符 163">
                <a:extLst>
                  <a:ext uri="{FF2B5EF4-FFF2-40B4-BE49-F238E27FC236}">
                    <a16:creationId xmlns:a16="http://schemas.microsoft.com/office/drawing/2014/main" id="{D560E850-A281-4092-BB04-E261B4C71B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CADFE96D-B9FD-4312-8918-2B7DB106CC90}"/>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探测设备所面临的问题</a:t>
              </a:r>
            </a:p>
          </p:txBody>
        </p:sp>
      </p:grpSp>
    </p:spTree>
    <p:extLst>
      <p:ext uri="{BB962C8B-B14F-4D97-AF65-F5344CB8AC3E}">
        <p14:creationId xmlns:p14="http://schemas.microsoft.com/office/powerpoint/2010/main" val="399704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4.44444E-6 L -0.59662 -4.44444E-6 " pathEditMode="relative" rAng="0" ptsTypes="AA">
                                      <p:cBhvr>
                                        <p:cTn id="6" dur="2000" fill="hold"/>
                                        <p:tgtEl>
                                          <p:spTgt spid="21"/>
                                        </p:tgtEl>
                                        <p:attrNameLst>
                                          <p:attrName>ppt_x</p:attrName>
                                          <p:attrName>ppt_y</p:attrName>
                                        </p:attrNameLst>
                                      </p:cBhvr>
                                      <p:rCtr x="-29831" y="0"/>
                                    </p:animMotion>
                                  </p:childTnLst>
                                </p:cTn>
                              </p:par>
                              <p:par>
                                <p:cTn id="7" presetID="10" presetClass="exit" presetSubtype="0" fill="hold" grpId="1" nodeType="withEffect">
                                  <p:stCondLst>
                                    <p:cond delay="0"/>
                                  </p:stCondLst>
                                  <p:childTnLst>
                                    <p:animEffect transition="out" filter="fade">
                                      <p:cBhvr>
                                        <p:cTn id="8" dur="500"/>
                                        <p:tgtEl>
                                          <p:spTgt spid="362"/>
                                        </p:tgtEl>
                                      </p:cBhvr>
                                    </p:animEffect>
                                    <p:set>
                                      <p:cBhvr>
                                        <p:cTn id="9" dur="1" fill="hold">
                                          <p:stCondLst>
                                            <p:cond delay="499"/>
                                          </p:stCondLst>
                                        </p:cTn>
                                        <p:tgtEl>
                                          <p:spTgt spid="36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161"/>
                                        </p:tgtEl>
                                      </p:cBhvr>
                                    </p:animEffect>
                                    <p:set>
                                      <p:cBhvr>
                                        <p:cTn id="12" dur="1" fill="hold">
                                          <p:stCondLst>
                                            <p:cond delay="499"/>
                                          </p:stCondLst>
                                        </p:cTn>
                                        <p:tgtEl>
                                          <p:spTgt spid="16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52"/>
                                        </p:tgtEl>
                                      </p:cBhvr>
                                    </p:animEffect>
                                    <p:set>
                                      <p:cBhvr>
                                        <p:cTn id="15" dur="1" fill="hold">
                                          <p:stCondLst>
                                            <p:cond delay="499"/>
                                          </p:stCondLst>
                                        </p:cTn>
                                        <p:tgtEl>
                                          <p:spTgt spid="15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58"/>
                                        </p:tgtEl>
                                      </p:cBhvr>
                                    </p:animEffect>
                                    <p:set>
                                      <p:cBhvr>
                                        <p:cTn id="18" dur="1" fill="hold">
                                          <p:stCondLst>
                                            <p:cond delay="499"/>
                                          </p:stCondLst>
                                        </p:cTn>
                                        <p:tgtEl>
                                          <p:spTgt spid="15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5"/>
                                        </p:tgtEl>
                                      </p:cBhvr>
                                    </p:animEffect>
                                    <p:set>
                                      <p:cBhvr>
                                        <p:cTn id="21" dur="1" fill="hold">
                                          <p:stCondLst>
                                            <p:cond delay="499"/>
                                          </p:stCondLst>
                                        </p:cTn>
                                        <p:tgtEl>
                                          <p:spTgt spid="15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46"/>
                                        </p:tgtEl>
                                      </p:cBhvr>
                                    </p:animEffect>
                                    <p:set>
                                      <p:cBhvr>
                                        <p:cTn id="24" dur="1" fill="hold">
                                          <p:stCondLst>
                                            <p:cond delay="499"/>
                                          </p:stCondLst>
                                        </p:cTn>
                                        <p:tgtEl>
                                          <p:spTgt spid="14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49"/>
                                        </p:tgtEl>
                                      </p:cBhvr>
                                    </p:animEffect>
                                    <p:set>
                                      <p:cBhvr>
                                        <p:cTn id="30" dur="1" fill="hold">
                                          <p:stCondLst>
                                            <p:cond delay="499"/>
                                          </p:stCondLst>
                                        </p:cTn>
                                        <p:tgtEl>
                                          <p:spTgt spid="14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24"/>
                                        </p:tgtEl>
                                      </p:cBhvr>
                                    </p:animEffect>
                                    <p:set>
                                      <p:cBhvr>
                                        <p:cTn id="33" dur="1" fill="hold">
                                          <p:stCondLst>
                                            <p:cond delay="499"/>
                                          </p:stCondLst>
                                        </p:cTn>
                                        <p:tgtEl>
                                          <p:spTgt spid="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animBg="1"/>
      <p:bldP spid="3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96558C45-C493-4EFA-963D-8897D149FC60}"/>
              </a:ext>
            </a:extLst>
          </p:cNvPr>
          <p:cNvGrpSpPr/>
          <p:nvPr/>
        </p:nvGrpSpPr>
        <p:grpSpPr>
          <a:xfrm>
            <a:off x="7859123" y="4102436"/>
            <a:ext cx="782361" cy="906304"/>
            <a:chOff x="7960752" y="4287505"/>
            <a:chExt cx="642372" cy="744138"/>
          </a:xfrm>
        </p:grpSpPr>
        <p:grpSp>
          <p:nvGrpSpPr>
            <p:cNvPr id="20" name="组合 19">
              <a:extLst>
                <a:ext uri="{FF2B5EF4-FFF2-40B4-BE49-F238E27FC236}">
                  <a16:creationId xmlns:a16="http://schemas.microsoft.com/office/drawing/2014/main" id="{79D7A56D-A15C-47FB-BE3B-EED4DA1D67D5}"/>
                </a:ext>
              </a:extLst>
            </p:cNvPr>
            <p:cNvGrpSpPr/>
            <p:nvPr/>
          </p:nvGrpSpPr>
          <p:grpSpPr>
            <a:xfrm>
              <a:off x="7960752" y="4287505"/>
              <a:ext cx="642372" cy="744138"/>
              <a:chOff x="7943212" y="1586184"/>
              <a:chExt cx="3085410" cy="3574208"/>
            </a:xfrm>
          </p:grpSpPr>
          <p:sp>
            <p:nvSpPr>
              <p:cNvPr id="19" name="圆柱体 18">
                <a:extLst>
                  <a:ext uri="{FF2B5EF4-FFF2-40B4-BE49-F238E27FC236}">
                    <a16:creationId xmlns:a16="http://schemas.microsoft.com/office/drawing/2014/main" id="{DD7EE027-84AF-4B97-A782-C7C92DFABA76}"/>
                  </a:ext>
                </a:extLst>
              </p:cNvPr>
              <p:cNvSpPr/>
              <p:nvPr/>
            </p:nvSpPr>
            <p:spPr>
              <a:xfrm rot="20779139">
                <a:off x="7943212" y="2348390"/>
                <a:ext cx="216983" cy="1881903"/>
              </a:xfrm>
              <a:prstGeom prst="can">
                <a:avLst>
                  <a:gd name="adj" fmla="val 64689"/>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柱体 326">
                <a:extLst>
                  <a:ext uri="{FF2B5EF4-FFF2-40B4-BE49-F238E27FC236}">
                    <a16:creationId xmlns:a16="http://schemas.microsoft.com/office/drawing/2014/main" id="{2D673DE6-BECC-422E-88B2-FF72359E6944}"/>
                  </a:ext>
                </a:extLst>
              </p:cNvPr>
              <p:cNvSpPr/>
              <p:nvPr/>
            </p:nvSpPr>
            <p:spPr>
              <a:xfrm rot="20952301">
                <a:off x="8655203" y="1967287"/>
                <a:ext cx="216982" cy="1881904"/>
              </a:xfrm>
              <a:prstGeom prst="can">
                <a:avLst>
                  <a:gd name="adj" fmla="val 63381"/>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柱体 327">
                <a:extLst>
                  <a:ext uri="{FF2B5EF4-FFF2-40B4-BE49-F238E27FC236}">
                    <a16:creationId xmlns:a16="http://schemas.microsoft.com/office/drawing/2014/main" id="{BDA1B047-FC2B-49B5-A081-E8CD5C987ED5}"/>
                  </a:ext>
                </a:extLst>
              </p:cNvPr>
              <p:cNvSpPr/>
              <p:nvPr/>
            </p:nvSpPr>
            <p:spPr>
              <a:xfrm rot="21105182">
                <a:off x="9367193" y="1586184"/>
                <a:ext cx="216983" cy="1881903"/>
              </a:xfrm>
              <a:prstGeom prst="can">
                <a:avLst>
                  <a:gd name="adj" fmla="val 67465"/>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BE804C2-0D5D-4B8C-9669-3F194CFA99A3}"/>
                  </a:ext>
                </a:extLst>
              </p:cNvPr>
              <p:cNvGrpSpPr/>
              <p:nvPr/>
            </p:nvGrpSpPr>
            <p:grpSpPr>
              <a:xfrm>
                <a:off x="7975359" y="2950895"/>
                <a:ext cx="3053263" cy="2209497"/>
                <a:chOff x="5449330" y="1032513"/>
                <a:chExt cx="6437870" cy="4658771"/>
              </a:xfrm>
            </p:grpSpPr>
            <p:grpSp>
              <p:nvGrpSpPr>
                <p:cNvPr id="15" name="组合 14">
                  <a:extLst>
                    <a:ext uri="{FF2B5EF4-FFF2-40B4-BE49-F238E27FC236}">
                      <a16:creationId xmlns:a16="http://schemas.microsoft.com/office/drawing/2014/main" id="{B419D472-9ACF-4BE8-A33C-C67306BC225A}"/>
                    </a:ext>
                  </a:extLst>
                </p:cNvPr>
                <p:cNvGrpSpPr/>
                <p:nvPr/>
              </p:nvGrpSpPr>
              <p:grpSpPr>
                <a:xfrm>
                  <a:off x="6174772" y="1032513"/>
                  <a:ext cx="5002156" cy="4658771"/>
                  <a:chOff x="6945649" y="3137798"/>
                  <a:chExt cx="2508252" cy="2336067"/>
                </a:xfrm>
              </p:grpSpPr>
              <p:sp>
                <p:nvSpPr>
                  <p:cNvPr id="326" name="平行四边形 325">
                    <a:extLst>
                      <a:ext uri="{FF2B5EF4-FFF2-40B4-BE49-F238E27FC236}">
                        <a16:creationId xmlns:a16="http://schemas.microsoft.com/office/drawing/2014/main" id="{B1B236A6-D965-4258-8613-DE67B95C6932}"/>
                      </a:ext>
                    </a:extLst>
                  </p:cNvPr>
                  <p:cNvSpPr/>
                  <p:nvPr/>
                </p:nvSpPr>
                <p:spPr>
                  <a:xfrm rot="12736245">
                    <a:off x="6945649" y="3396210"/>
                    <a:ext cx="2508252" cy="2077655"/>
                  </a:xfrm>
                  <a:prstGeom prst="parallelogram">
                    <a:avLst>
                      <a:gd name="adj" fmla="val 520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D949A18-A0A9-42E3-8BC9-88AB7B8B9810}"/>
                      </a:ext>
                    </a:extLst>
                  </p:cNvPr>
                  <p:cNvSpPr/>
                  <p:nvPr/>
                </p:nvSpPr>
                <p:spPr>
                  <a:xfrm rot="12736245">
                    <a:off x="6945649" y="3137798"/>
                    <a:ext cx="2508252" cy="2077655"/>
                  </a:xfrm>
                  <a:prstGeom prst="parallelogram">
                    <a:avLst>
                      <a:gd name="adj" fmla="val 5201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74477FF7-346F-456C-821C-881D3BF85803}"/>
                    </a:ext>
                  </a:extLst>
                </p:cNvPr>
                <p:cNvSpPr/>
                <p:nvPr/>
              </p:nvSpPr>
              <p:spPr>
                <a:xfrm>
                  <a:off x="7858897" y="2693773"/>
                  <a:ext cx="4028303" cy="2872946"/>
                </a:xfrm>
                <a:custGeom>
                  <a:avLst/>
                  <a:gdLst>
                    <a:gd name="connsiteX0" fmla="*/ 0 w 4028303"/>
                    <a:gd name="connsiteY0" fmla="*/ 2341605 h 2872946"/>
                    <a:gd name="connsiteX1" fmla="*/ 0 w 4028303"/>
                    <a:gd name="connsiteY1" fmla="*/ 2872946 h 2872946"/>
                    <a:gd name="connsiteX2" fmla="*/ 4028303 w 4028303"/>
                    <a:gd name="connsiteY2" fmla="*/ 518984 h 2872946"/>
                    <a:gd name="connsiteX3" fmla="*/ 4028303 w 4028303"/>
                    <a:gd name="connsiteY3" fmla="*/ 0 h 2872946"/>
                    <a:gd name="connsiteX4" fmla="*/ 0 w 4028303"/>
                    <a:gd name="connsiteY4" fmla="*/ 2341605 h 287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03" h="2872946">
                      <a:moveTo>
                        <a:pt x="0" y="2341605"/>
                      </a:moveTo>
                      <a:lnTo>
                        <a:pt x="0" y="2872946"/>
                      </a:lnTo>
                      <a:lnTo>
                        <a:pt x="4028303" y="518984"/>
                      </a:lnTo>
                      <a:lnTo>
                        <a:pt x="4028303" y="0"/>
                      </a:lnTo>
                      <a:lnTo>
                        <a:pt x="0" y="2341605"/>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B7ABC19-3E04-49DC-AF9A-6119290D93CF}"/>
                    </a:ext>
                  </a:extLst>
                </p:cNvPr>
                <p:cNvSpPr/>
                <p:nvPr/>
              </p:nvSpPr>
              <p:spPr>
                <a:xfrm>
                  <a:off x="5449330" y="3515497"/>
                  <a:ext cx="2403389" cy="2045044"/>
                </a:xfrm>
                <a:custGeom>
                  <a:avLst/>
                  <a:gdLst>
                    <a:gd name="connsiteX0" fmla="*/ 2403389 w 2403389"/>
                    <a:gd name="connsiteY0" fmla="*/ 1507525 h 2045044"/>
                    <a:gd name="connsiteX1" fmla="*/ 2403389 w 2403389"/>
                    <a:gd name="connsiteY1" fmla="*/ 2045044 h 2045044"/>
                    <a:gd name="connsiteX2" fmla="*/ 0 w 2403389"/>
                    <a:gd name="connsiteY2" fmla="*/ 518984 h 2045044"/>
                    <a:gd name="connsiteX3" fmla="*/ 0 w 2403389"/>
                    <a:gd name="connsiteY3" fmla="*/ 0 h 2045044"/>
                    <a:gd name="connsiteX4" fmla="*/ 2403389 w 2403389"/>
                    <a:gd name="connsiteY4" fmla="*/ 1507525 h 2045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389" h="2045044">
                      <a:moveTo>
                        <a:pt x="2403389" y="1507525"/>
                      </a:moveTo>
                      <a:lnTo>
                        <a:pt x="2403389" y="2045044"/>
                      </a:lnTo>
                      <a:lnTo>
                        <a:pt x="0" y="518984"/>
                      </a:lnTo>
                      <a:lnTo>
                        <a:pt x="0" y="0"/>
                      </a:lnTo>
                      <a:lnTo>
                        <a:pt x="2403389" y="1507525"/>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08D999FB-B60F-4CEF-878E-A93624BF9780}"/>
                </a:ext>
              </a:extLst>
            </p:cNvPr>
            <p:cNvGrpSpPr/>
            <p:nvPr/>
          </p:nvGrpSpPr>
          <p:grpSpPr>
            <a:xfrm>
              <a:off x="8060461" y="4640171"/>
              <a:ext cx="344147" cy="208311"/>
              <a:chOff x="4296823" y="4802714"/>
              <a:chExt cx="1652989" cy="1000548"/>
            </a:xfrm>
          </p:grpSpPr>
          <p:cxnSp>
            <p:nvCxnSpPr>
              <p:cNvPr id="23" name="直接连接符 22">
                <a:extLst>
                  <a:ext uri="{FF2B5EF4-FFF2-40B4-BE49-F238E27FC236}">
                    <a16:creationId xmlns:a16="http://schemas.microsoft.com/office/drawing/2014/main" id="{759B78BA-8EE4-4368-8ADC-43568CDB6A9D}"/>
                  </a:ext>
                </a:extLst>
              </p:cNvPr>
              <p:cNvCxnSpPr>
                <a:cxnSpLocks/>
              </p:cNvCxnSpPr>
              <p:nvPr/>
            </p:nvCxnSpPr>
            <p:spPr>
              <a:xfrm>
                <a:off x="4296823" y="5595485"/>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F9C7E5BB-D7C9-4B9A-B4B8-04C2076DEECF}"/>
                  </a:ext>
                </a:extLst>
              </p:cNvPr>
              <p:cNvCxnSpPr>
                <a:cxnSpLocks/>
              </p:cNvCxnSpPr>
              <p:nvPr/>
            </p:nvCxnSpPr>
            <p:spPr>
              <a:xfrm>
                <a:off x="4460169" y="549638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E1EB7F6-A74D-468C-9C12-904725285890}"/>
                  </a:ext>
                </a:extLst>
              </p:cNvPr>
              <p:cNvCxnSpPr>
                <a:cxnSpLocks/>
              </p:cNvCxnSpPr>
              <p:nvPr/>
            </p:nvCxnSpPr>
            <p:spPr>
              <a:xfrm>
                <a:off x="4786861" y="529819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928B6863-B584-428A-ADD2-E96CA8BDB39F}"/>
                  </a:ext>
                </a:extLst>
              </p:cNvPr>
              <p:cNvCxnSpPr>
                <a:cxnSpLocks/>
              </p:cNvCxnSpPr>
              <p:nvPr/>
            </p:nvCxnSpPr>
            <p:spPr>
              <a:xfrm>
                <a:off x="5113553" y="5100002"/>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FFF4F20F-343E-4ED6-8CB6-454C2DBAF19E}"/>
                  </a:ext>
                </a:extLst>
              </p:cNvPr>
              <p:cNvCxnSpPr>
                <a:cxnSpLocks/>
              </p:cNvCxnSpPr>
              <p:nvPr/>
            </p:nvCxnSpPr>
            <p:spPr>
              <a:xfrm>
                <a:off x="5440245" y="490181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EB4FE72C-C29B-44E5-A051-2314C7B4B1BE}"/>
                  </a:ext>
                </a:extLst>
              </p:cNvPr>
              <p:cNvCxnSpPr>
                <a:cxnSpLocks/>
              </p:cNvCxnSpPr>
              <p:nvPr/>
            </p:nvCxnSpPr>
            <p:spPr>
              <a:xfrm>
                <a:off x="5603593" y="480271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D0366A84-111F-4675-BFA2-A2304A5C1296}"/>
                  </a:ext>
                </a:extLst>
              </p:cNvPr>
              <p:cNvCxnSpPr>
                <a:cxnSpLocks/>
              </p:cNvCxnSpPr>
              <p:nvPr/>
            </p:nvCxnSpPr>
            <p:spPr>
              <a:xfrm>
                <a:off x="4623515" y="539729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325A122-8F02-4D40-BD99-B045E9A5F262}"/>
                  </a:ext>
                </a:extLst>
              </p:cNvPr>
              <p:cNvCxnSpPr>
                <a:cxnSpLocks/>
              </p:cNvCxnSpPr>
              <p:nvPr/>
            </p:nvCxnSpPr>
            <p:spPr>
              <a:xfrm>
                <a:off x="4950207" y="5199098"/>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190989C4-7F0D-4AC2-A277-BEF163576083}"/>
                  </a:ext>
                </a:extLst>
              </p:cNvPr>
              <p:cNvCxnSpPr>
                <a:cxnSpLocks/>
              </p:cNvCxnSpPr>
              <p:nvPr/>
            </p:nvCxnSpPr>
            <p:spPr>
              <a:xfrm>
                <a:off x="5276899" y="500090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grpSp>
      </p:grpSp>
      <p:sp>
        <p:nvSpPr>
          <p:cNvPr id="344" name="任意多边形: 形状 343">
            <a:extLst>
              <a:ext uri="{FF2B5EF4-FFF2-40B4-BE49-F238E27FC236}">
                <a16:creationId xmlns:a16="http://schemas.microsoft.com/office/drawing/2014/main" id="{B69C209B-3183-4BAB-A770-1430DBEB7B28}"/>
              </a:ext>
            </a:extLst>
          </p:cNvPr>
          <p:cNvSpPr/>
          <p:nvPr/>
        </p:nvSpPr>
        <p:spPr>
          <a:xfrm rot="18859175" flipV="1">
            <a:off x="6728956" y="3780142"/>
            <a:ext cx="761489" cy="1559689"/>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2" name="组合 91">
            <a:extLst>
              <a:ext uri="{FF2B5EF4-FFF2-40B4-BE49-F238E27FC236}">
                <a16:creationId xmlns:a16="http://schemas.microsoft.com/office/drawing/2014/main" id="{8158C91E-D6CB-4CAB-BBB1-3E47911B70AF}"/>
              </a:ext>
            </a:extLst>
          </p:cNvPr>
          <p:cNvGrpSpPr/>
          <p:nvPr/>
        </p:nvGrpSpPr>
        <p:grpSpPr>
          <a:xfrm>
            <a:off x="7114065" y="633091"/>
            <a:ext cx="1489059" cy="1489059"/>
            <a:chOff x="9092966" y="4574600"/>
            <a:chExt cx="905093" cy="905093"/>
          </a:xfrm>
        </p:grpSpPr>
        <p:pic>
          <p:nvPicPr>
            <p:cNvPr id="93" name="图片 92">
              <a:extLst>
                <a:ext uri="{FF2B5EF4-FFF2-40B4-BE49-F238E27FC236}">
                  <a16:creationId xmlns:a16="http://schemas.microsoft.com/office/drawing/2014/main" id="{CCAC281D-6DD7-4C00-AA6D-2EA9B376F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94" name="图片 93">
              <a:extLst>
                <a:ext uri="{FF2B5EF4-FFF2-40B4-BE49-F238E27FC236}">
                  <a16:creationId xmlns:a16="http://schemas.microsoft.com/office/drawing/2014/main" id="{3B343C2B-F1BE-46AE-9FF1-7C29FD4F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7" name="任意多边形: 形状 6">
            <a:extLst>
              <a:ext uri="{FF2B5EF4-FFF2-40B4-BE49-F238E27FC236}">
                <a16:creationId xmlns:a16="http://schemas.microsoft.com/office/drawing/2014/main" id="{997BF149-D80D-4467-846B-0839388EC005}"/>
              </a:ext>
            </a:extLst>
          </p:cNvPr>
          <p:cNvSpPr/>
          <p:nvPr/>
        </p:nvSpPr>
        <p:spPr>
          <a:xfrm>
            <a:off x="6675738" y="1793028"/>
            <a:ext cx="642467" cy="1775637"/>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996102"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任意多边形: 形状 1">
            <a:extLst>
              <a:ext uri="{FF2B5EF4-FFF2-40B4-BE49-F238E27FC236}">
                <a16:creationId xmlns:a16="http://schemas.microsoft.com/office/drawing/2014/main" id="{34ABE1C7-B276-488E-A4B2-749F9159ABE2}"/>
              </a:ext>
            </a:extLst>
          </p:cNvPr>
          <p:cNvSpPr/>
          <p:nvPr/>
        </p:nvSpPr>
        <p:spPr>
          <a:xfrm>
            <a:off x="2866935" y="3327014"/>
            <a:ext cx="1852246" cy="302882"/>
          </a:xfrm>
          <a:custGeom>
            <a:avLst/>
            <a:gdLst>
              <a:gd name="connsiteX0" fmla="*/ 0 w 1852246"/>
              <a:gd name="connsiteY0" fmla="*/ 0 h 461229"/>
              <a:gd name="connsiteX1" fmla="*/ 504092 w 1852246"/>
              <a:gd name="connsiteY1" fmla="*/ 457200 h 461229"/>
              <a:gd name="connsiteX2" fmla="*/ 1242646 w 1852246"/>
              <a:gd name="connsiteY2" fmla="*/ 234462 h 461229"/>
              <a:gd name="connsiteX3" fmla="*/ 1852246 w 1852246"/>
              <a:gd name="connsiteY3" fmla="*/ 433754 h 461229"/>
            </a:gdLst>
            <a:ahLst/>
            <a:cxnLst>
              <a:cxn ang="0">
                <a:pos x="connsiteX0" y="connsiteY0"/>
              </a:cxn>
              <a:cxn ang="0">
                <a:pos x="connsiteX1" y="connsiteY1"/>
              </a:cxn>
              <a:cxn ang="0">
                <a:pos x="connsiteX2" y="connsiteY2"/>
              </a:cxn>
              <a:cxn ang="0">
                <a:pos x="connsiteX3" y="connsiteY3"/>
              </a:cxn>
            </a:cxnLst>
            <a:rect l="l" t="t" r="r" b="b"/>
            <a:pathLst>
              <a:path w="1852246" h="461229">
                <a:moveTo>
                  <a:pt x="0" y="0"/>
                </a:moveTo>
                <a:cubicBezTo>
                  <a:pt x="148492" y="209061"/>
                  <a:pt x="296984" y="418123"/>
                  <a:pt x="504092" y="457200"/>
                </a:cubicBezTo>
                <a:cubicBezTo>
                  <a:pt x="711200" y="496277"/>
                  <a:pt x="1017954" y="238370"/>
                  <a:pt x="1242646" y="234462"/>
                </a:cubicBezTo>
                <a:cubicBezTo>
                  <a:pt x="1467338" y="230554"/>
                  <a:pt x="1659792" y="332154"/>
                  <a:pt x="1852246" y="4337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D6D2ED77-3493-4F68-8BB0-A170AD701BCD}"/>
              </a:ext>
            </a:extLst>
          </p:cNvPr>
          <p:cNvGrpSpPr/>
          <p:nvPr/>
        </p:nvGrpSpPr>
        <p:grpSpPr>
          <a:xfrm>
            <a:off x="8676894" y="5694269"/>
            <a:ext cx="450527" cy="829087"/>
            <a:chOff x="2398874" y="1268291"/>
            <a:chExt cx="2115839" cy="3893700"/>
          </a:xfrm>
        </p:grpSpPr>
        <p:sp>
          <p:nvSpPr>
            <p:cNvPr id="96" name="矩形: 圆角 95">
              <a:extLst>
                <a:ext uri="{FF2B5EF4-FFF2-40B4-BE49-F238E27FC236}">
                  <a16:creationId xmlns:a16="http://schemas.microsoft.com/office/drawing/2014/main" id="{C546D73C-2FFD-470C-8FF1-D537F442FCEC}"/>
                </a:ext>
              </a:extLst>
            </p:cNvPr>
            <p:cNvSpPr/>
            <p:nvPr/>
          </p:nvSpPr>
          <p:spPr>
            <a:xfrm>
              <a:off x="2405088" y="1532340"/>
              <a:ext cx="2109625" cy="3629651"/>
            </a:xfrm>
            <a:prstGeom prst="roundRect">
              <a:avLst>
                <a:gd name="adj" fmla="val 4229"/>
              </a:avLst>
            </a:prstGeom>
            <a:solidFill>
              <a:schemeClr val="tx2">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2257706E-AF5D-49A0-B612-549D73648C44}"/>
                </a:ext>
              </a:extLst>
            </p:cNvPr>
            <p:cNvGrpSpPr/>
            <p:nvPr/>
          </p:nvGrpSpPr>
          <p:grpSpPr>
            <a:xfrm>
              <a:off x="2398874" y="1268291"/>
              <a:ext cx="2109626" cy="3629653"/>
              <a:chOff x="2398874" y="1268291"/>
              <a:chExt cx="2109626" cy="3629653"/>
            </a:xfrm>
            <a:scene3d>
              <a:camera prst="isometricTopUp"/>
              <a:lightRig rig="threePt" dir="t"/>
            </a:scene3d>
          </p:grpSpPr>
          <p:sp>
            <p:nvSpPr>
              <p:cNvPr id="98" name="矩形: 圆角 97">
                <a:extLst>
                  <a:ext uri="{FF2B5EF4-FFF2-40B4-BE49-F238E27FC236}">
                    <a16:creationId xmlns:a16="http://schemas.microsoft.com/office/drawing/2014/main" id="{4F0877A3-300B-4618-A909-F5323517322F}"/>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FC8F73B-B381-4FCE-9A52-AB6F67D04FBD}"/>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5B5A77C-F5C1-46CF-8EBB-CE2A33EF67BD}"/>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1" name="组合 100">
            <a:extLst>
              <a:ext uri="{FF2B5EF4-FFF2-40B4-BE49-F238E27FC236}">
                <a16:creationId xmlns:a16="http://schemas.microsoft.com/office/drawing/2014/main" id="{E02B0EA4-F573-4ABB-922D-DB72A95033CC}"/>
              </a:ext>
            </a:extLst>
          </p:cNvPr>
          <p:cNvGrpSpPr/>
          <p:nvPr/>
        </p:nvGrpSpPr>
        <p:grpSpPr>
          <a:xfrm>
            <a:off x="9678821" y="4073025"/>
            <a:ext cx="1589397" cy="1429529"/>
            <a:chOff x="1291724" y="642745"/>
            <a:chExt cx="7437681" cy="6689572"/>
          </a:xfrm>
        </p:grpSpPr>
        <p:grpSp>
          <p:nvGrpSpPr>
            <p:cNvPr id="102" name="组合 101">
              <a:extLst>
                <a:ext uri="{FF2B5EF4-FFF2-40B4-BE49-F238E27FC236}">
                  <a16:creationId xmlns:a16="http://schemas.microsoft.com/office/drawing/2014/main" id="{7073DAB8-AC4F-489E-8422-C49C85C7E237}"/>
                </a:ext>
              </a:extLst>
            </p:cNvPr>
            <p:cNvGrpSpPr/>
            <p:nvPr/>
          </p:nvGrpSpPr>
          <p:grpSpPr>
            <a:xfrm>
              <a:off x="1291724" y="642745"/>
              <a:ext cx="7437681" cy="6689572"/>
              <a:chOff x="4331234" y="137135"/>
              <a:chExt cx="4390216" cy="3948630"/>
            </a:xfrm>
          </p:grpSpPr>
          <p:sp>
            <p:nvSpPr>
              <p:cNvPr id="213" name="平行四边形 212">
                <a:extLst>
                  <a:ext uri="{FF2B5EF4-FFF2-40B4-BE49-F238E27FC236}">
                    <a16:creationId xmlns:a16="http://schemas.microsoft.com/office/drawing/2014/main" id="{BD1B6024-6A64-4746-BF27-CF291C5AF44B}"/>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4" name="组合 213">
                <a:extLst>
                  <a:ext uri="{FF2B5EF4-FFF2-40B4-BE49-F238E27FC236}">
                    <a16:creationId xmlns:a16="http://schemas.microsoft.com/office/drawing/2014/main" id="{9627AE62-9E65-49FE-AB38-3B1891C3058B}"/>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15" name="平行四边形 214">
                  <a:extLst>
                    <a:ext uri="{FF2B5EF4-FFF2-40B4-BE49-F238E27FC236}">
                      <a16:creationId xmlns:a16="http://schemas.microsoft.com/office/drawing/2014/main" id="{FDF231E6-3CA2-4AF7-89A8-70B294B1A697}"/>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6" name="平行四边形 215">
                  <a:extLst>
                    <a:ext uri="{FF2B5EF4-FFF2-40B4-BE49-F238E27FC236}">
                      <a16:creationId xmlns:a16="http://schemas.microsoft.com/office/drawing/2014/main" id="{51AAA3E3-EC53-418C-BC42-72E3E86A997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平行四边形 216">
                  <a:extLst>
                    <a:ext uri="{FF2B5EF4-FFF2-40B4-BE49-F238E27FC236}">
                      <a16:creationId xmlns:a16="http://schemas.microsoft.com/office/drawing/2014/main" id="{CCB07F61-7F38-41EC-90F2-55E1A8678A20}"/>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103" name="组合 102">
              <a:extLst>
                <a:ext uri="{FF2B5EF4-FFF2-40B4-BE49-F238E27FC236}">
                  <a16:creationId xmlns:a16="http://schemas.microsoft.com/office/drawing/2014/main" id="{5C7DC9E0-17CA-44D0-922F-C44A952996B5}"/>
                </a:ext>
              </a:extLst>
            </p:cNvPr>
            <p:cNvGrpSpPr/>
            <p:nvPr/>
          </p:nvGrpSpPr>
          <p:grpSpPr>
            <a:xfrm>
              <a:off x="3615057" y="3429000"/>
              <a:ext cx="4162950" cy="2599572"/>
              <a:chOff x="3615056" y="2914303"/>
              <a:chExt cx="4987185" cy="3114269"/>
            </a:xfrm>
          </p:grpSpPr>
          <p:grpSp>
            <p:nvGrpSpPr>
              <p:cNvPr id="104" name="组合 103">
                <a:extLst>
                  <a:ext uri="{FF2B5EF4-FFF2-40B4-BE49-F238E27FC236}">
                    <a16:creationId xmlns:a16="http://schemas.microsoft.com/office/drawing/2014/main" id="{1F4BFB28-0F9D-4DD4-B880-F28442CD0EC7}"/>
                  </a:ext>
                </a:extLst>
              </p:cNvPr>
              <p:cNvGrpSpPr/>
              <p:nvPr/>
            </p:nvGrpSpPr>
            <p:grpSpPr>
              <a:xfrm>
                <a:off x="3787805" y="4984034"/>
                <a:ext cx="1510876" cy="1044538"/>
                <a:chOff x="3787805" y="4984034"/>
                <a:chExt cx="1510876" cy="1044538"/>
              </a:xfrm>
            </p:grpSpPr>
            <p:sp>
              <p:nvSpPr>
                <p:cNvPr id="207" name="平行四边形 206">
                  <a:extLst>
                    <a:ext uri="{FF2B5EF4-FFF2-40B4-BE49-F238E27FC236}">
                      <a16:creationId xmlns:a16="http://schemas.microsoft.com/office/drawing/2014/main" id="{EE5DCD84-8FE2-4C64-8EB8-1AE19BB7F34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8" name="平行四边形 207">
                  <a:extLst>
                    <a:ext uri="{FF2B5EF4-FFF2-40B4-BE49-F238E27FC236}">
                      <a16:creationId xmlns:a16="http://schemas.microsoft.com/office/drawing/2014/main" id="{2F5641B1-EA11-45EB-935D-99D759AFA70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平行四边形 208">
                  <a:extLst>
                    <a:ext uri="{FF2B5EF4-FFF2-40B4-BE49-F238E27FC236}">
                      <a16:creationId xmlns:a16="http://schemas.microsoft.com/office/drawing/2014/main" id="{3C2F43D0-3606-43D9-AB0B-7AE17E63D4D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0" name="平行四边形 209">
                  <a:extLst>
                    <a:ext uri="{FF2B5EF4-FFF2-40B4-BE49-F238E27FC236}">
                      <a16:creationId xmlns:a16="http://schemas.microsoft.com/office/drawing/2014/main" id="{3862209C-3D18-4836-971D-C2BD705079C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1" name="平行四边形 210">
                  <a:extLst>
                    <a:ext uri="{FF2B5EF4-FFF2-40B4-BE49-F238E27FC236}">
                      <a16:creationId xmlns:a16="http://schemas.microsoft.com/office/drawing/2014/main" id="{0810487A-BD3A-47C6-827E-C7AA2DC8852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2" name="平行四边形 211">
                  <a:extLst>
                    <a:ext uri="{FF2B5EF4-FFF2-40B4-BE49-F238E27FC236}">
                      <a16:creationId xmlns:a16="http://schemas.microsoft.com/office/drawing/2014/main" id="{1332A0B1-38E1-40B1-82A1-3C390F3453D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5" name="组合 104">
                <a:extLst>
                  <a:ext uri="{FF2B5EF4-FFF2-40B4-BE49-F238E27FC236}">
                    <a16:creationId xmlns:a16="http://schemas.microsoft.com/office/drawing/2014/main" id="{34EEEA08-1150-4FD4-9EC8-3B01E45C2A82}"/>
                  </a:ext>
                </a:extLst>
              </p:cNvPr>
              <p:cNvGrpSpPr/>
              <p:nvPr/>
            </p:nvGrpSpPr>
            <p:grpSpPr>
              <a:xfrm>
                <a:off x="4081268" y="4805960"/>
                <a:ext cx="1510876" cy="1044538"/>
                <a:chOff x="3787805" y="4984034"/>
                <a:chExt cx="1510876" cy="1044538"/>
              </a:xfrm>
            </p:grpSpPr>
            <p:sp>
              <p:nvSpPr>
                <p:cNvPr id="201" name="平行四边形 200">
                  <a:extLst>
                    <a:ext uri="{FF2B5EF4-FFF2-40B4-BE49-F238E27FC236}">
                      <a16:creationId xmlns:a16="http://schemas.microsoft.com/office/drawing/2014/main" id="{874DC5D7-E98C-4842-ABBD-6E068575F40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2" name="平行四边形 201">
                  <a:extLst>
                    <a:ext uri="{FF2B5EF4-FFF2-40B4-BE49-F238E27FC236}">
                      <a16:creationId xmlns:a16="http://schemas.microsoft.com/office/drawing/2014/main" id="{88F01F5F-3751-48E2-92DC-AE637DF1084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3" name="平行四边形 202">
                  <a:extLst>
                    <a:ext uri="{FF2B5EF4-FFF2-40B4-BE49-F238E27FC236}">
                      <a16:creationId xmlns:a16="http://schemas.microsoft.com/office/drawing/2014/main" id="{02AD3920-A1FB-49F1-8459-049705B730E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4" name="平行四边形 203">
                  <a:extLst>
                    <a:ext uri="{FF2B5EF4-FFF2-40B4-BE49-F238E27FC236}">
                      <a16:creationId xmlns:a16="http://schemas.microsoft.com/office/drawing/2014/main" id="{73A02E2A-E9F6-4F61-A9C0-5B1768DA82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平行四边形 204">
                  <a:extLst>
                    <a:ext uri="{FF2B5EF4-FFF2-40B4-BE49-F238E27FC236}">
                      <a16:creationId xmlns:a16="http://schemas.microsoft.com/office/drawing/2014/main" id="{2674BA4E-176C-4CFE-A4F4-7FE0E1A3E09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6" name="平行四边形 205">
                  <a:extLst>
                    <a:ext uri="{FF2B5EF4-FFF2-40B4-BE49-F238E27FC236}">
                      <a16:creationId xmlns:a16="http://schemas.microsoft.com/office/drawing/2014/main" id="{30A9AFD2-9720-4AEE-A507-7E83D80FBF1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6" name="组合 105">
                <a:extLst>
                  <a:ext uri="{FF2B5EF4-FFF2-40B4-BE49-F238E27FC236}">
                    <a16:creationId xmlns:a16="http://schemas.microsoft.com/office/drawing/2014/main" id="{6689C2BE-C182-4EF0-9C75-B78A8A5F9D79}"/>
                  </a:ext>
                </a:extLst>
              </p:cNvPr>
              <p:cNvGrpSpPr/>
              <p:nvPr/>
            </p:nvGrpSpPr>
            <p:grpSpPr>
              <a:xfrm>
                <a:off x="4368592" y="4626455"/>
                <a:ext cx="1510876" cy="1044538"/>
                <a:chOff x="3787805" y="4984034"/>
                <a:chExt cx="1510876" cy="1044538"/>
              </a:xfrm>
            </p:grpSpPr>
            <p:sp>
              <p:nvSpPr>
                <p:cNvPr id="195" name="平行四边形 194">
                  <a:extLst>
                    <a:ext uri="{FF2B5EF4-FFF2-40B4-BE49-F238E27FC236}">
                      <a16:creationId xmlns:a16="http://schemas.microsoft.com/office/drawing/2014/main" id="{9FFE7E98-AA0D-4BB0-B0A2-B8E5FCAC54A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6" name="平行四边形 195">
                  <a:extLst>
                    <a:ext uri="{FF2B5EF4-FFF2-40B4-BE49-F238E27FC236}">
                      <a16:creationId xmlns:a16="http://schemas.microsoft.com/office/drawing/2014/main" id="{12C752A0-6F17-495E-8EE2-31AA59411D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7" name="平行四边形 196">
                  <a:extLst>
                    <a:ext uri="{FF2B5EF4-FFF2-40B4-BE49-F238E27FC236}">
                      <a16:creationId xmlns:a16="http://schemas.microsoft.com/office/drawing/2014/main" id="{35DEB754-37CC-4535-9404-F5EDF986B5E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8" name="平行四边形 197">
                  <a:extLst>
                    <a:ext uri="{FF2B5EF4-FFF2-40B4-BE49-F238E27FC236}">
                      <a16:creationId xmlns:a16="http://schemas.microsoft.com/office/drawing/2014/main" id="{2DD0FA3C-D225-4096-B2CB-E4ACA413B72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9" name="平行四边形 198">
                  <a:extLst>
                    <a:ext uri="{FF2B5EF4-FFF2-40B4-BE49-F238E27FC236}">
                      <a16:creationId xmlns:a16="http://schemas.microsoft.com/office/drawing/2014/main" id="{AD36E662-F4FB-41CC-B224-DCA49398C8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0" name="平行四边形 199">
                  <a:extLst>
                    <a:ext uri="{FF2B5EF4-FFF2-40B4-BE49-F238E27FC236}">
                      <a16:creationId xmlns:a16="http://schemas.microsoft.com/office/drawing/2014/main" id="{82D5670B-5DF5-4A4B-A8B1-225FDE1DCF6D}"/>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7" name="组合 106">
                <a:extLst>
                  <a:ext uri="{FF2B5EF4-FFF2-40B4-BE49-F238E27FC236}">
                    <a16:creationId xmlns:a16="http://schemas.microsoft.com/office/drawing/2014/main" id="{0E394B0A-DEB6-46AE-99EC-7D887D21AB32}"/>
                  </a:ext>
                </a:extLst>
              </p:cNvPr>
              <p:cNvGrpSpPr/>
              <p:nvPr/>
            </p:nvGrpSpPr>
            <p:grpSpPr>
              <a:xfrm>
                <a:off x="4696242" y="4435659"/>
                <a:ext cx="1510876" cy="1044538"/>
                <a:chOff x="3787805" y="4984034"/>
                <a:chExt cx="1510876" cy="1044538"/>
              </a:xfrm>
            </p:grpSpPr>
            <p:sp>
              <p:nvSpPr>
                <p:cNvPr id="189" name="平行四边形 188">
                  <a:extLst>
                    <a:ext uri="{FF2B5EF4-FFF2-40B4-BE49-F238E27FC236}">
                      <a16:creationId xmlns:a16="http://schemas.microsoft.com/office/drawing/2014/main" id="{D7151ADD-8D41-4EFC-A2C7-A7C84E42594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平行四边形 189">
                  <a:extLst>
                    <a:ext uri="{FF2B5EF4-FFF2-40B4-BE49-F238E27FC236}">
                      <a16:creationId xmlns:a16="http://schemas.microsoft.com/office/drawing/2014/main" id="{92DBB2F0-4A4B-4E31-8734-9731D2BF55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1" name="平行四边形 190">
                  <a:extLst>
                    <a:ext uri="{FF2B5EF4-FFF2-40B4-BE49-F238E27FC236}">
                      <a16:creationId xmlns:a16="http://schemas.microsoft.com/office/drawing/2014/main" id="{7677D84A-84E0-4F05-B1DD-1FCB2DBFB37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平行四边形 191">
                  <a:extLst>
                    <a:ext uri="{FF2B5EF4-FFF2-40B4-BE49-F238E27FC236}">
                      <a16:creationId xmlns:a16="http://schemas.microsoft.com/office/drawing/2014/main" id="{8109122C-C6CC-40C1-B002-6466027C20E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平行四边形 192">
                  <a:extLst>
                    <a:ext uri="{FF2B5EF4-FFF2-40B4-BE49-F238E27FC236}">
                      <a16:creationId xmlns:a16="http://schemas.microsoft.com/office/drawing/2014/main" id="{C41A4FC6-6D97-48A5-A390-038D9227604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平行四边形 193">
                  <a:extLst>
                    <a:ext uri="{FF2B5EF4-FFF2-40B4-BE49-F238E27FC236}">
                      <a16:creationId xmlns:a16="http://schemas.microsoft.com/office/drawing/2014/main" id="{87137EBF-AEB6-4F69-BF32-F2385B4FD92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8" name="组合 107">
                <a:extLst>
                  <a:ext uri="{FF2B5EF4-FFF2-40B4-BE49-F238E27FC236}">
                    <a16:creationId xmlns:a16="http://schemas.microsoft.com/office/drawing/2014/main" id="{F8228D04-185A-4AEC-808B-6349D5EACBEA}"/>
                  </a:ext>
                </a:extLst>
              </p:cNvPr>
              <p:cNvGrpSpPr/>
              <p:nvPr/>
            </p:nvGrpSpPr>
            <p:grpSpPr>
              <a:xfrm>
                <a:off x="4989705" y="4257585"/>
                <a:ext cx="1510876" cy="1044538"/>
                <a:chOff x="3787805" y="4984034"/>
                <a:chExt cx="1510876" cy="1044538"/>
              </a:xfrm>
            </p:grpSpPr>
            <p:sp>
              <p:nvSpPr>
                <p:cNvPr id="183" name="平行四边形 182">
                  <a:extLst>
                    <a:ext uri="{FF2B5EF4-FFF2-40B4-BE49-F238E27FC236}">
                      <a16:creationId xmlns:a16="http://schemas.microsoft.com/office/drawing/2014/main" id="{CAE30953-C555-41DD-BE45-6C11F75ECB6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平行四边形 183">
                  <a:extLst>
                    <a:ext uri="{FF2B5EF4-FFF2-40B4-BE49-F238E27FC236}">
                      <a16:creationId xmlns:a16="http://schemas.microsoft.com/office/drawing/2014/main" id="{8585AA99-8F84-482C-A3FF-7D44C18CCB5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5" name="平行四边形 184">
                  <a:extLst>
                    <a:ext uri="{FF2B5EF4-FFF2-40B4-BE49-F238E27FC236}">
                      <a16:creationId xmlns:a16="http://schemas.microsoft.com/office/drawing/2014/main" id="{0C4C9CDF-886F-429E-AFC2-BFD180DF067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平行四边形 185">
                  <a:extLst>
                    <a:ext uri="{FF2B5EF4-FFF2-40B4-BE49-F238E27FC236}">
                      <a16:creationId xmlns:a16="http://schemas.microsoft.com/office/drawing/2014/main" id="{6B9CB797-4D37-4D6B-B9E7-4829CBE1CCD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7" name="平行四边形 186">
                  <a:extLst>
                    <a:ext uri="{FF2B5EF4-FFF2-40B4-BE49-F238E27FC236}">
                      <a16:creationId xmlns:a16="http://schemas.microsoft.com/office/drawing/2014/main" id="{E075CA47-0A9D-4FEE-8C86-9AD6C7D0A8D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平行四边形 187">
                  <a:extLst>
                    <a:ext uri="{FF2B5EF4-FFF2-40B4-BE49-F238E27FC236}">
                      <a16:creationId xmlns:a16="http://schemas.microsoft.com/office/drawing/2014/main" id="{F7C1B8D7-83D6-4918-B35B-6978F701638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9" name="组合 108">
                <a:extLst>
                  <a:ext uri="{FF2B5EF4-FFF2-40B4-BE49-F238E27FC236}">
                    <a16:creationId xmlns:a16="http://schemas.microsoft.com/office/drawing/2014/main" id="{C26F84B9-FC28-46BC-BD2F-E1B25B04E3C8}"/>
                  </a:ext>
                </a:extLst>
              </p:cNvPr>
              <p:cNvGrpSpPr/>
              <p:nvPr/>
            </p:nvGrpSpPr>
            <p:grpSpPr>
              <a:xfrm>
                <a:off x="5277029" y="4078080"/>
                <a:ext cx="1510876" cy="1044538"/>
                <a:chOff x="3787805" y="4984034"/>
                <a:chExt cx="1510876" cy="1044538"/>
              </a:xfrm>
            </p:grpSpPr>
            <p:sp>
              <p:nvSpPr>
                <p:cNvPr id="177" name="平行四边形 176">
                  <a:extLst>
                    <a:ext uri="{FF2B5EF4-FFF2-40B4-BE49-F238E27FC236}">
                      <a16:creationId xmlns:a16="http://schemas.microsoft.com/office/drawing/2014/main" id="{607F50A4-CF5B-48B5-BE90-24615EB24C6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8" name="平行四边形 177">
                  <a:extLst>
                    <a:ext uri="{FF2B5EF4-FFF2-40B4-BE49-F238E27FC236}">
                      <a16:creationId xmlns:a16="http://schemas.microsoft.com/office/drawing/2014/main" id="{D35B5147-D4ED-4C63-B0BB-8E92280C0ED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9" name="平行四边形 178">
                  <a:extLst>
                    <a:ext uri="{FF2B5EF4-FFF2-40B4-BE49-F238E27FC236}">
                      <a16:creationId xmlns:a16="http://schemas.microsoft.com/office/drawing/2014/main" id="{940A9522-870A-4773-BB74-1670514F6DD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0" name="平行四边形 179">
                  <a:extLst>
                    <a:ext uri="{FF2B5EF4-FFF2-40B4-BE49-F238E27FC236}">
                      <a16:creationId xmlns:a16="http://schemas.microsoft.com/office/drawing/2014/main" id="{FB9C1F67-8F49-40CE-A9EB-706562D5A63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1" name="平行四边形 180">
                  <a:extLst>
                    <a:ext uri="{FF2B5EF4-FFF2-40B4-BE49-F238E27FC236}">
                      <a16:creationId xmlns:a16="http://schemas.microsoft.com/office/drawing/2014/main" id="{F7701D43-BD4F-4D16-87CD-5CCB196125E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2" name="平行四边形 181">
                  <a:extLst>
                    <a:ext uri="{FF2B5EF4-FFF2-40B4-BE49-F238E27FC236}">
                      <a16:creationId xmlns:a16="http://schemas.microsoft.com/office/drawing/2014/main" id="{174A57E8-3793-4EC0-9C92-516BDD6ECB3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0" name="组合 109">
                <a:extLst>
                  <a:ext uri="{FF2B5EF4-FFF2-40B4-BE49-F238E27FC236}">
                    <a16:creationId xmlns:a16="http://schemas.microsoft.com/office/drawing/2014/main" id="{C3AD0C79-4EA1-49C9-9F63-313AD4DA59AA}"/>
                  </a:ext>
                </a:extLst>
              </p:cNvPr>
              <p:cNvGrpSpPr/>
              <p:nvPr/>
            </p:nvGrpSpPr>
            <p:grpSpPr>
              <a:xfrm>
                <a:off x="5608413" y="3887734"/>
                <a:ext cx="1510876" cy="1044538"/>
                <a:chOff x="3787805" y="4984034"/>
                <a:chExt cx="1510876" cy="1044538"/>
              </a:xfrm>
            </p:grpSpPr>
            <p:sp>
              <p:nvSpPr>
                <p:cNvPr id="171" name="平行四边形 170">
                  <a:extLst>
                    <a:ext uri="{FF2B5EF4-FFF2-40B4-BE49-F238E27FC236}">
                      <a16:creationId xmlns:a16="http://schemas.microsoft.com/office/drawing/2014/main" id="{FDF9027C-8EF6-486E-893F-9D5A00930D3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B5E756D2-58AD-47E5-8259-6299862DFC9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3" name="平行四边形 172">
                  <a:extLst>
                    <a:ext uri="{FF2B5EF4-FFF2-40B4-BE49-F238E27FC236}">
                      <a16:creationId xmlns:a16="http://schemas.microsoft.com/office/drawing/2014/main" id="{C91D2F89-D985-411F-BC8B-5099355B677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平行四边形 173">
                  <a:extLst>
                    <a:ext uri="{FF2B5EF4-FFF2-40B4-BE49-F238E27FC236}">
                      <a16:creationId xmlns:a16="http://schemas.microsoft.com/office/drawing/2014/main" id="{7111AC5A-5DEA-4597-ADBE-926310EEE4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5" name="平行四边形 174">
                  <a:extLst>
                    <a:ext uri="{FF2B5EF4-FFF2-40B4-BE49-F238E27FC236}">
                      <a16:creationId xmlns:a16="http://schemas.microsoft.com/office/drawing/2014/main" id="{12FF2ECF-2255-43ED-AC34-2BA8546AAF8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平行四边形 175">
                  <a:extLst>
                    <a:ext uri="{FF2B5EF4-FFF2-40B4-BE49-F238E27FC236}">
                      <a16:creationId xmlns:a16="http://schemas.microsoft.com/office/drawing/2014/main" id="{5B825E5F-FAC7-46FC-8E38-4A596D0EDFB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1" name="组合 110">
                <a:extLst>
                  <a:ext uri="{FF2B5EF4-FFF2-40B4-BE49-F238E27FC236}">
                    <a16:creationId xmlns:a16="http://schemas.microsoft.com/office/drawing/2014/main" id="{13B80A49-B98E-47F0-BED8-655BD67F64AC}"/>
                  </a:ext>
                </a:extLst>
              </p:cNvPr>
              <p:cNvGrpSpPr/>
              <p:nvPr/>
            </p:nvGrpSpPr>
            <p:grpSpPr>
              <a:xfrm>
                <a:off x="5901876" y="3709660"/>
                <a:ext cx="1510876" cy="1044538"/>
                <a:chOff x="3787805" y="4984034"/>
                <a:chExt cx="1510876" cy="1044538"/>
              </a:xfrm>
            </p:grpSpPr>
            <p:sp>
              <p:nvSpPr>
                <p:cNvPr id="165" name="平行四边形 164">
                  <a:extLst>
                    <a:ext uri="{FF2B5EF4-FFF2-40B4-BE49-F238E27FC236}">
                      <a16:creationId xmlns:a16="http://schemas.microsoft.com/office/drawing/2014/main" id="{663AF50F-3C19-4134-BC16-9FC1D34931B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320FEBA9-79C5-4108-85A4-53ABEBFDA093}"/>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3879E74D-3EBB-481C-80A7-088E4F81C28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8" name="平行四边形 167">
                  <a:extLst>
                    <a:ext uri="{FF2B5EF4-FFF2-40B4-BE49-F238E27FC236}">
                      <a16:creationId xmlns:a16="http://schemas.microsoft.com/office/drawing/2014/main" id="{F377EFDD-569B-44AD-A06E-9F7B5A3A788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平行四边形 168">
                  <a:extLst>
                    <a:ext uri="{FF2B5EF4-FFF2-40B4-BE49-F238E27FC236}">
                      <a16:creationId xmlns:a16="http://schemas.microsoft.com/office/drawing/2014/main" id="{8CC45494-C353-48FE-9552-54B91871F65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0" name="平行四边形 169">
                  <a:extLst>
                    <a:ext uri="{FF2B5EF4-FFF2-40B4-BE49-F238E27FC236}">
                      <a16:creationId xmlns:a16="http://schemas.microsoft.com/office/drawing/2014/main" id="{9E6F01A1-AF81-4AB0-84BC-7D60D0F660F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2" name="组合 111">
                <a:extLst>
                  <a:ext uri="{FF2B5EF4-FFF2-40B4-BE49-F238E27FC236}">
                    <a16:creationId xmlns:a16="http://schemas.microsoft.com/office/drawing/2014/main" id="{DD7D1E31-D7BA-4482-B314-2D3DB84BF6A6}"/>
                  </a:ext>
                </a:extLst>
              </p:cNvPr>
              <p:cNvGrpSpPr/>
              <p:nvPr/>
            </p:nvGrpSpPr>
            <p:grpSpPr>
              <a:xfrm>
                <a:off x="6189200" y="3530155"/>
                <a:ext cx="1510876" cy="1044538"/>
                <a:chOff x="3787805" y="4984034"/>
                <a:chExt cx="1510876" cy="1044538"/>
              </a:xfrm>
            </p:grpSpPr>
            <p:sp>
              <p:nvSpPr>
                <p:cNvPr id="139" name="平行四边形 138">
                  <a:extLst>
                    <a:ext uri="{FF2B5EF4-FFF2-40B4-BE49-F238E27FC236}">
                      <a16:creationId xmlns:a16="http://schemas.microsoft.com/office/drawing/2014/main" id="{95F6D930-DB8E-4004-B7AA-F264E59B240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535168E-3984-4ADB-A75A-F73AFA447CB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9CD5F7AE-7730-454D-B96A-AA9CC13DC6D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9C458FED-066A-4693-9C8D-EE96DE4C77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941B30B0-43B6-4775-9B69-BCCABEA12AD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983867DC-DE94-442A-97F8-53C91C457BC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3" name="组合 112">
                <a:extLst>
                  <a:ext uri="{FF2B5EF4-FFF2-40B4-BE49-F238E27FC236}">
                    <a16:creationId xmlns:a16="http://schemas.microsoft.com/office/drawing/2014/main" id="{F2C5C201-E1CB-46F6-A912-5970299F9002}"/>
                  </a:ext>
                </a:extLst>
              </p:cNvPr>
              <p:cNvGrpSpPr/>
              <p:nvPr/>
            </p:nvGrpSpPr>
            <p:grpSpPr>
              <a:xfrm>
                <a:off x="6510578" y="3348836"/>
                <a:ext cx="1510876" cy="1044538"/>
                <a:chOff x="3787805" y="4984034"/>
                <a:chExt cx="1510876" cy="1044538"/>
              </a:xfrm>
            </p:grpSpPr>
            <p:sp>
              <p:nvSpPr>
                <p:cNvPr id="133" name="平行四边形 132">
                  <a:extLst>
                    <a:ext uri="{FF2B5EF4-FFF2-40B4-BE49-F238E27FC236}">
                      <a16:creationId xmlns:a16="http://schemas.microsoft.com/office/drawing/2014/main" id="{861FD20F-08CA-45B8-8EEB-21BE4BF8A28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9DD2CBD1-D0D3-4EAD-9E8D-22A4C4E7163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B348756F-14B0-4484-81D5-51B2DA64F46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4339462B-E5DD-4868-ADD4-35AEF62FEC1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DF00C256-E32F-42D5-909E-2B783BFD50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平行四边形 137">
                  <a:extLst>
                    <a:ext uri="{FF2B5EF4-FFF2-40B4-BE49-F238E27FC236}">
                      <a16:creationId xmlns:a16="http://schemas.microsoft.com/office/drawing/2014/main" id="{F2A5E47F-1DA5-4533-B469-3FFAEE25F7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4" name="组合 113">
                <a:extLst>
                  <a:ext uri="{FF2B5EF4-FFF2-40B4-BE49-F238E27FC236}">
                    <a16:creationId xmlns:a16="http://schemas.microsoft.com/office/drawing/2014/main" id="{569B4C6D-0026-402B-A78A-F827A40E858F}"/>
                  </a:ext>
                </a:extLst>
              </p:cNvPr>
              <p:cNvGrpSpPr/>
              <p:nvPr/>
            </p:nvGrpSpPr>
            <p:grpSpPr>
              <a:xfrm>
                <a:off x="6804041" y="3170762"/>
                <a:ext cx="1510876" cy="1044538"/>
                <a:chOff x="3787805" y="4984034"/>
                <a:chExt cx="1510876" cy="1044538"/>
              </a:xfrm>
            </p:grpSpPr>
            <p:sp>
              <p:nvSpPr>
                <p:cNvPr id="127" name="平行四边形 126">
                  <a:extLst>
                    <a:ext uri="{FF2B5EF4-FFF2-40B4-BE49-F238E27FC236}">
                      <a16:creationId xmlns:a16="http://schemas.microsoft.com/office/drawing/2014/main" id="{7E8463FF-3F79-425E-99A4-CDEEFED936A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4EC1582E-2F30-4EE1-B0D1-AC12860218D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AF1AEDA-6DA2-44DF-94C5-7566924BBA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23B9105B-EC7B-4920-976A-981FC4EBFF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69D0CEE1-DBC1-4FDD-BC5A-5DF1D5B136A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2" name="平行四边形 131">
                  <a:extLst>
                    <a:ext uri="{FF2B5EF4-FFF2-40B4-BE49-F238E27FC236}">
                      <a16:creationId xmlns:a16="http://schemas.microsoft.com/office/drawing/2014/main" id="{772CF5A6-1F0C-4D9E-92B7-E57957F347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5" name="组合 114">
                <a:extLst>
                  <a:ext uri="{FF2B5EF4-FFF2-40B4-BE49-F238E27FC236}">
                    <a16:creationId xmlns:a16="http://schemas.microsoft.com/office/drawing/2014/main" id="{DDB7D6AB-8DB6-44A9-9E62-1A92A0DD1ED5}"/>
                  </a:ext>
                </a:extLst>
              </p:cNvPr>
              <p:cNvGrpSpPr/>
              <p:nvPr/>
            </p:nvGrpSpPr>
            <p:grpSpPr>
              <a:xfrm>
                <a:off x="7091365" y="2991257"/>
                <a:ext cx="1510876" cy="1044538"/>
                <a:chOff x="3787805" y="4984034"/>
                <a:chExt cx="1510876" cy="1044538"/>
              </a:xfrm>
            </p:grpSpPr>
            <p:sp>
              <p:nvSpPr>
                <p:cNvPr id="121" name="平行四边形 120">
                  <a:extLst>
                    <a:ext uri="{FF2B5EF4-FFF2-40B4-BE49-F238E27FC236}">
                      <a16:creationId xmlns:a16="http://schemas.microsoft.com/office/drawing/2014/main" id="{48385A31-4529-455D-BFAB-B6F69CF4B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60EC7B4A-4724-4498-B05E-6901E48B16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9EC10550-1C11-40BF-B6EE-C73EE80FC4F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4EB443FC-35E5-456B-8014-76DF17B4274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064E3586-B04C-433C-A948-4C7FF3B0F1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平行四边形 125">
                  <a:extLst>
                    <a:ext uri="{FF2B5EF4-FFF2-40B4-BE49-F238E27FC236}">
                      <a16:creationId xmlns:a16="http://schemas.microsoft.com/office/drawing/2014/main" id="{04F80C0D-9C07-45E7-A4CA-B2456C348DC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6" name="平行四边形 115">
                <a:extLst>
                  <a:ext uri="{FF2B5EF4-FFF2-40B4-BE49-F238E27FC236}">
                    <a16:creationId xmlns:a16="http://schemas.microsoft.com/office/drawing/2014/main" id="{FB6BDE22-CB08-4A81-B9F9-5E0D4134E64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任意多边形: 形状 116">
                <a:extLst>
                  <a:ext uri="{FF2B5EF4-FFF2-40B4-BE49-F238E27FC236}">
                    <a16:creationId xmlns:a16="http://schemas.microsoft.com/office/drawing/2014/main" id="{3A5EA7DD-7EA0-4DB7-838C-6A98FD6F5BC9}"/>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18" name="平行四边形 117">
                <a:extLst>
                  <a:ext uri="{FF2B5EF4-FFF2-40B4-BE49-F238E27FC236}">
                    <a16:creationId xmlns:a16="http://schemas.microsoft.com/office/drawing/2014/main" id="{809F9BEA-9A14-4E3C-90F1-41366E6ACB94}"/>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任意多边形: 形状 118">
                <a:extLst>
                  <a:ext uri="{FF2B5EF4-FFF2-40B4-BE49-F238E27FC236}">
                    <a16:creationId xmlns:a16="http://schemas.microsoft.com/office/drawing/2014/main" id="{29C86BD5-E98C-42BE-805A-ECFF9CE58BC5}"/>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20" name="平行四边形 119">
                <a:extLst>
                  <a:ext uri="{FF2B5EF4-FFF2-40B4-BE49-F238E27FC236}">
                    <a16:creationId xmlns:a16="http://schemas.microsoft.com/office/drawing/2014/main" id="{224B0B74-5140-42F7-9270-CC7179CD961A}"/>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64" name="组合 63">
            <a:extLst>
              <a:ext uri="{FF2B5EF4-FFF2-40B4-BE49-F238E27FC236}">
                <a16:creationId xmlns:a16="http://schemas.microsoft.com/office/drawing/2014/main" id="{48D6151C-C342-4656-8061-31AC79DCD51F}"/>
              </a:ext>
            </a:extLst>
          </p:cNvPr>
          <p:cNvGrpSpPr/>
          <p:nvPr/>
        </p:nvGrpSpPr>
        <p:grpSpPr>
          <a:xfrm>
            <a:off x="438420" y="4083564"/>
            <a:ext cx="4230056" cy="2558921"/>
            <a:chOff x="438420" y="4083564"/>
            <a:chExt cx="4230056" cy="2558921"/>
          </a:xfrm>
        </p:grpSpPr>
        <p:grpSp>
          <p:nvGrpSpPr>
            <p:cNvPr id="218" name="组合 217">
              <a:extLst>
                <a:ext uri="{FF2B5EF4-FFF2-40B4-BE49-F238E27FC236}">
                  <a16:creationId xmlns:a16="http://schemas.microsoft.com/office/drawing/2014/main" id="{F6E80F63-EB5E-4A85-B0FD-A10698E88FE8}"/>
                </a:ext>
              </a:extLst>
            </p:cNvPr>
            <p:cNvGrpSpPr/>
            <p:nvPr/>
          </p:nvGrpSpPr>
          <p:grpSpPr>
            <a:xfrm>
              <a:off x="438420" y="4430805"/>
              <a:ext cx="2615493" cy="2211680"/>
              <a:chOff x="8572121" y="476857"/>
              <a:chExt cx="2615493" cy="2211680"/>
            </a:xfrm>
          </p:grpSpPr>
          <p:cxnSp>
            <p:nvCxnSpPr>
              <p:cNvPr id="219" name="连接符: 曲线 218">
                <a:extLst>
                  <a:ext uri="{FF2B5EF4-FFF2-40B4-BE49-F238E27FC236}">
                    <a16:creationId xmlns:a16="http://schemas.microsoft.com/office/drawing/2014/main" id="{4DBD18FD-4C8D-4842-826E-2659027A89B9}"/>
                  </a:ext>
                </a:extLst>
              </p:cNvPr>
              <p:cNvCxnSpPr>
                <a:cxnSpLocks/>
                <a:stCxn id="229"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20" name="连接符: 曲线 219">
                <a:extLst>
                  <a:ext uri="{FF2B5EF4-FFF2-40B4-BE49-F238E27FC236}">
                    <a16:creationId xmlns:a16="http://schemas.microsoft.com/office/drawing/2014/main" id="{CC4A1F31-451C-4AF1-935F-597C471C6587}"/>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21" name="组合 220">
                <a:extLst>
                  <a:ext uri="{FF2B5EF4-FFF2-40B4-BE49-F238E27FC236}">
                    <a16:creationId xmlns:a16="http://schemas.microsoft.com/office/drawing/2014/main" id="{DD6B52EF-1A62-4B2B-9284-3DE1B4C06E64}"/>
                  </a:ext>
                </a:extLst>
              </p:cNvPr>
              <p:cNvGrpSpPr/>
              <p:nvPr/>
            </p:nvGrpSpPr>
            <p:grpSpPr>
              <a:xfrm>
                <a:off x="8572121" y="933254"/>
                <a:ext cx="483591" cy="1045285"/>
                <a:chOff x="947725" y="3218393"/>
                <a:chExt cx="999863" cy="2228767"/>
              </a:xfrm>
            </p:grpSpPr>
            <p:grpSp>
              <p:nvGrpSpPr>
                <p:cNvPr id="260" name="组合 259">
                  <a:extLst>
                    <a:ext uri="{FF2B5EF4-FFF2-40B4-BE49-F238E27FC236}">
                      <a16:creationId xmlns:a16="http://schemas.microsoft.com/office/drawing/2014/main" id="{442BE312-21C2-4544-B238-6AF50BC69D41}"/>
                    </a:ext>
                  </a:extLst>
                </p:cNvPr>
                <p:cNvGrpSpPr/>
                <p:nvPr/>
              </p:nvGrpSpPr>
              <p:grpSpPr>
                <a:xfrm>
                  <a:off x="990364" y="3218393"/>
                  <a:ext cx="914584" cy="2081386"/>
                  <a:chOff x="1033004" y="3218393"/>
                  <a:chExt cx="914584" cy="2081386"/>
                </a:xfrm>
              </p:grpSpPr>
              <p:grpSp>
                <p:nvGrpSpPr>
                  <p:cNvPr id="262" name="组合 261">
                    <a:extLst>
                      <a:ext uri="{FF2B5EF4-FFF2-40B4-BE49-F238E27FC236}">
                        <a16:creationId xmlns:a16="http://schemas.microsoft.com/office/drawing/2014/main" id="{D5A21F82-4957-49A5-8593-F58B39B046EB}"/>
                      </a:ext>
                    </a:extLst>
                  </p:cNvPr>
                  <p:cNvGrpSpPr/>
                  <p:nvPr/>
                </p:nvGrpSpPr>
                <p:grpSpPr>
                  <a:xfrm>
                    <a:off x="1179360" y="3761125"/>
                    <a:ext cx="621873" cy="1538654"/>
                    <a:chOff x="1206927" y="3761125"/>
                    <a:chExt cx="621873" cy="1538654"/>
                  </a:xfrm>
                </p:grpSpPr>
                <p:sp>
                  <p:nvSpPr>
                    <p:cNvPr id="268" name="梯形 267">
                      <a:extLst>
                        <a:ext uri="{FF2B5EF4-FFF2-40B4-BE49-F238E27FC236}">
                          <a16:creationId xmlns:a16="http://schemas.microsoft.com/office/drawing/2014/main" id="{5B88FBA0-FEEB-4E04-ADD6-6CD4D3E0B5C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梯形 268">
                      <a:extLst>
                        <a:ext uri="{FF2B5EF4-FFF2-40B4-BE49-F238E27FC236}">
                          <a16:creationId xmlns:a16="http://schemas.microsoft.com/office/drawing/2014/main" id="{51CF0E89-7BBD-461D-AA02-99795DAA897B}"/>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平行四边形 269">
                      <a:extLst>
                        <a:ext uri="{FF2B5EF4-FFF2-40B4-BE49-F238E27FC236}">
                          <a16:creationId xmlns:a16="http://schemas.microsoft.com/office/drawing/2014/main" id="{BA0BA234-05C2-4BB3-9198-AB1A4FE0E457}"/>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平行四边形 270">
                      <a:extLst>
                        <a:ext uri="{FF2B5EF4-FFF2-40B4-BE49-F238E27FC236}">
                          <a16:creationId xmlns:a16="http://schemas.microsoft.com/office/drawing/2014/main" id="{5A160274-BCE5-4D43-B132-8442278C99A8}"/>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3" name="椭圆 262">
                    <a:extLst>
                      <a:ext uri="{FF2B5EF4-FFF2-40B4-BE49-F238E27FC236}">
                        <a16:creationId xmlns:a16="http://schemas.microsoft.com/office/drawing/2014/main" id="{33659D4E-8D4B-4B65-8B79-96DA0C786C41}"/>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空心弧 263">
                    <a:extLst>
                      <a:ext uri="{FF2B5EF4-FFF2-40B4-BE49-F238E27FC236}">
                        <a16:creationId xmlns:a16="http://schemas.microsoft.com/office/drawing/2014/main" id="{0E2FAFCA-5E52-4B04-85C2-E98ABE8C98D6}"/>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空心弧 264">
                    <a:extLst>
                      <a:ext uri="{FF2B5EF4-FFF2-40B4-BE49-F238E27FC236}">
                        <a16:creationId xmlns:a16="http://schemas.microsoft.com/office/drawing/2014/main" id="{DAE2B9AA-C0AF-4FFF-B189-6128A3F49110}"/>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空心弧 266">
                    <a:extLst>
                      <a:ext uri="{FF2B5EF4-FFF2-40B4-BE49-F238E27FC236}">
                        <a16:creationId xmlns:a16="http://schemas.microsoft.com/office/drawing/2014/main" id="{89AB365C-E488-48AA-87D4-80D79E59BE60}"/>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1" name="梯形 260">
                  <a:extLst>
                    <a:ext uri="{FF2B5EF4-FFF2-40B4-BE49-F238E27FC236}">
                      <a16:creationId xmlns:a16="http://schemas.microsoft.com/office/drawing/2014/main" id="{46D55BCA-A817-4B6D-9B06-DAD3B12F3B10}"/>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A5CBF94B-E84B-4E89-AF91-93BE3CA96565}"/>
                  </a:ext>
                </a:extLst>
              </p:cNvPr>
              <p:cNvGrpSpPr/>
              <p:nvPr/>
            </p:nvGrpSpPr>
            <p:grpSpPr>
              <a:xfrm>
                <a:off x="9615744" y="1681851"/>
                <a:ext cx="1090521" cy="1006686"/>
                <a:chOff x="2008514" y="4088015"/>
                <a:chExt cx="698028" cy="644365"/>
              </a:xfrm>
            </p:grpSpPr>
            <p:sp>
              <p:nvSpPr>
                <p:cNvPr id="236" name="菱形 235">
                  <a:extLst>
                    <a:ext uri="{FF2B5EF4-FFF2-40B4-BE49-F238E27FC236}">
                      <a16:creationId xmlns:a16="http://schemas.microsoft.com/office/drawing/2014/main" id="{4CB9DDDE-E15D-4D14-90D8-A9AADEB7A92D}"/>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37" name="组合 236">
                  <a:extLst>
                    <a:ext uri="{FF2B5EF4-FFF2-40B4-BE49-F238E27FC236}">
                      <a16:creationId xmlns:a16="http://schemas.microsoft.com/office/drawing/2014/main" id="{90DF9010-A482-4504-B36C-7C62B37D00F1}"/>
                    </a:ext>
                  </a:extLst>
                </p:cNvPr>
                <p:cNvGrpSpPr/>
                <p:nvPr/>
              </p:nvGrpSpPr>
              <p:grpSpPr>
                <a:xfrm>
                  <a:off x="2008993" y="4088015"/>
                  <a:ext cx="697549" cy="578444"/>
                  <a:chOff x="7529742" y="3795047"/>
                  <a:chExt cx="1979386" cy="1641409"/>
                </a:xfrm>
              </p:grpSpPr>
              <p:sp>
                <p:nvSpPr>
                  <p:cNvPr id="255" name="任意多边形: 形状 254">
                    <a:extLst>
                      <a:ext uri="{FF2B5EF4-FFF2-40B4-BE49-F238E27FC236}">
                        <a16:creationId xmlns:a16="http://schemas.microsoft.com/office/drawing/2014/main" id="{BFD6E503-E841-4726-A8E5-F3E275026821}"/>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5CF72B0B-DDD1-4E0D-9966-2CC9A81B7EBD}"/>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1A4E12E1-FCFF-4E20-B34C-9A9A8F2E2BD5}"/>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69F424D5-641D-4F97-B77B-136DDFDC0E28}"/>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a:extLst>
                      <a:ext uri="{FF2B5EF4-FFF2-40B4-BE49-F238E27FC236}">
                        <a16:creationId xmlns:a16="http://schemas.microsoft.com/office/drawing/2014/main" id="{157AE58C-68FA-4636-8132-EC2F041A61E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38" name="组合 237">
                  <a:extLst>
                    <a:ext uri="{FF2B5EF4-FFF2-40B4-BE49-F238E27FC236}">
                      <a16:creationId xmlns:a16="http://schemas.microsoft.com/office/drawing/2014/main" id="{A156188F-673B-42E6-BAF0-AE744E467B69}"/>
                    </a:ext>
                  </a:extLst>
                </p:cNvPr>
                <p:cNvGrpSpPr/>
                <p:nvPr/>
              </p:nvGrpSpPr>
              <p:grpSpPr>
                <a:xfrm>
                  <a:off x="2071526" y="4397696"/>
                  <a:ext cx="223707" cy="171828"/>
                  <a:chOff x="3128319" y="3943210"/>
                  <a:chExt cx="223707" cy="171828"/>
                </a:xfrm>
              </p:grpSpPr>
              <p:sp>
                <p:nvSpPr>
                  <p:cNvPr id="239" name="椭圆 238">
                    <a:extLst>
                      <a:ext uri="{FF2B5EF4-FFF2-40B4-BE49-F238E27FC236}">
                        <a16:creationId xmlns:a16="http://schemas.microsoft.com/office/drawing/2014/main" id="{19BE7C90-28C6-432B-B975-CBEF195A34AB}"/>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15F74BFC-032D-4868-8444-AA57AA67A5C1}"/>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52127CE9-7854-4A99-BCBF-FE36454DAC0F}"/>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A7E430AB-45C6-4136-A63D-AF61C3DCEF57}"/>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C37AC87-7A2E-42CF-B592-E7560B71BC2F}"/>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1883F891-E68C-49F3-9F94-640535FE88E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840380-4186-4A00-84B4-88865A965111}"/>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8367FE30-D6EA-439A-B46A-8126B41EAE6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39021DF-4BE1-4FC0-95AC-9BC1E72D0B98}"/>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43D55757-2778-49C5-B227-026D484C3895}"/>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07AEE298-B0D7-433B-9A68-B41DED63B955}"/>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D2A58641-89CA-4661-96AF-C026BFD06CC8}"/>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1840FC48-E312-4ED0-825C-EAB8B1102C0B}"/>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43F7F31-F4E9-41CD-B8C6-A2DF9DFD2B02}"/>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C01FC8BD-23AA-46E2-95EB-F6370E54C1B6}"/>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B96FC16D-FCF1-4E47-A79E-C1D5EC4B317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3" name="组合 222">
                <a:extLst>
                  <a:ext uri="{FF2B5EF4-FFF2-40B4-BE49-F238E27FC236}">
                    <a16:creationId xmlns:a16="http://schemas.microsoft.com/office/drawing/2014/main" id="{C6848008-9134-4F6A-8FE7-BFEA17D16E0B}"/>
                  </a:ext>
                </a:extLst>
              </p:cNvPr>
              <p:cNvGrpSpPr/>
              <p:nvPr/>
            </p:nvGrpSpPr>
            <p:grpSpPr>
              <a:xfrm>
                <a:off x="10704023" y="476857"/>
                <a:ext cx="483591" cy="1079776"/>
                <a:chOff x="2253762" y="3511369"/>
                <a:chExt cx="1289538" cy="2969317"/>
              </a:xfrm>
            </p:grpSpPr>
            <p:grpSp>
              <p:nvGrpSpPr>
                <p:cNvPr id="224" name="组合 223">
                  <a:extLst>
                    <a:ext uri="{FF2B5EF4-FFF2-40B4-BE49-F238E27FC236}">
                      <a16:creationId xmlns:a16="http://schemas.microsoft.com/office/drawing/2014/main" id="{8DB00EED-DCB0-40D1-9AEF-6B36235ABA5C}"/>
                    </a:ext>
                  </a:extLst>
                </p:cNvPr>
                <p:cNvGrpSpPr/>
                <p:nvPr/>
              </p:nvGrpSpPr>
              <p:grpSpPr>
                <a:xfrm>
                  <a:off x="2253762" y="4026379"/>
                  <a:ext cx="1289538" cy="2454307"/>
                  <a:chOff x="947725" y="3544176"/>
                  <a:chExt cx="999863" cy="1902984"/>
                </a:xfrm>
              </p:grpSpPr>
              <p:grpSp>
                <p:nvGrpSpPr>
                  <p:cNvPr id="228" name="组合 227">
                    <a:extLst>
                      <a:ext uri="{FF2B5EF4-FFF2-40B4-BE49-F238E27FC236}">
                        <a16:creationId xmlns:a16="http://schemas.microsoft.com/office/drawing/2014/main" id="{5F7C622C-ADF4-454C-B2A6-99573DA0A866}"/>
                      </a:ext>
                    </a:extLst>
                  </p:cNvPr>
                  <p:cNvGrpSpPr/>
                  <p:nvPr/>
                </p:nvGrpSpPr>
                <p:grpSpPr>
                  <a:xfrm>
                    <a:off x="1136720" y="3544176"/>
                    <a:ext cx="621873" cy="1755603"/>
                    <a:chOff x="1179360" y="3544176"/>
                    <a:chExt cx="621873" cy="1755603"/>
                  </a:xfrm>
                </p:grpSpPr>
                <p:grpSp>
                  <p:nvGrpSpPr>
                    <p:cNvPr id="230" name="组合 229">
                      <a:extLst>
                        <a:ext uri="{FF2B5EF4-FFF2-40B4-BE49-F238E27FC236}">
                          <a16:creationId xmlns:a16="http://schemas.microsoft.com/office/drawing/2014/main" id="{FE2D5DFA-064B-4DC0-9EF0-E0AE40E89DAA}"/>
                        </a:ext>
                      </a:extLst>
                    </p:cNvPr>
                    <p:cNvGrpSpPr/>
                    <p:nvPr/>
                  </p:nvGrpSpPr>
                  <p:grpSpPr>
                    <a:xfrm>
                      <a:off x="1179360" y="3761125"/>
                      <a:ext cx="621873" cy="1538654"/>
                      <a:chOff x="1206927" y="3761125"/>
                      <a:chExt cx="621873" cy="1538654"/>
                    </a:xfrm>
                  </p:grpSpPr>
                  <p:sp>
                    <p:nvSpPr>
                      <p:cNvPr id="232" name="梯形 231">
                        <a:extLst>
                          <a:ext uri="{FF2B5EF4-FFF2-40B4-BE49-F238E27FC236}">
                            <a16:creationId xmlns:a16="http://schemas.microsoft.com/office/drawing/2014/main" id="{5853ADA0-278F-4FA3-8BCA-EB3150A3ABE9}"/>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a:extLst>
                          <a:ext uri="{FF2B5EF4-FFF2-40B4-BE49-F238E27FC236}">
                            <a16:creationId xmlns:a16="http://schemas.microsoft.com/office/drawing/2014/main" id="{67F3D593-787B-4DBD-99CF-11A59C134FE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a:extLst>
                          <a:ext uri="{FF2B5EF4-FFF2-40B4-BE49-F238E27FC236}">
                            <a16:creationId xmlns:a16="http://schemas.microsoft.com/office/drawing/2014/main" id="{FA1AB624-C16A-4809-9DC9-F1C1F0BE5EA9}"/>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a:extLst>
                          <a:ext uri="{FF2B5EF4-FFF2-40B4-BE49-F238E27FC236}">
                            <a16:creationId xmlns:a16="http://schemas.microsoft.com/office/drawing/2014/main" id="{FF4033F0-1B0E-4483-9E1C-3272DBA21BB7}"/>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1" name="椭圆 230">
                      <a:extLst>
                        <a:ext uri="{FF2B5EF4-FFF2-40B4-BE49-F238E27FC236}">
                          <a16:creationId xmlns:a16="http://schemas.microsoft.com/office/drawing/2014/main" id="{73FC487C-7060-4B18-8792-A834E88E4FB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梯形 228">
                    <a:extLst>
                      <a:ext uri="{FF2B5EF4-FFF2-40B4-BE49-F238E27FC236}">
                        <a16:creationId xmlns:a16="http://schemas.microsoft.com/office/drawing/2014/main" id="{1AA3E556-DAE0-4687-A724-E82B617A899A}"/>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 name="闪电形 224">
                  <a:extLst>
                    <a:ext uri="{FF2B5EF4-FFF2-40B4-BE49-F238E27FC236}">
                      <a16:creationId xmlns:a16="http://schemas.microsoft.com/office/drawing/2014/main" id="{2EF28BA6-9CCF-47FF-A310-B4D5DCC1609D}"/>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闪电形 225">
                  <a:extLst>
                    <a:ext uri="{FF2B5EF4-FFF2-40B4-BE49-F238E27FC236}">
                      <a16:creationId xmlns:a16="http://schemas.microsoft.com/office/drawing/2014/main" id="{2C5E1E2B-974D-47AA-B79F-E495B69B3098}"/>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闪电形 226">
                  <a:extLst>
                    <a:ext uri="{FF2B5EF4-FFF2-40B4-BE49-F238E27FC236}">
                      <a16:creationId xmlns:a16="http://schemas.microsoft.com/office/drawing/2014/main" id="{487BF947-5353-4947-AC96-74B1CEE68470}"/>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任意多边形: 形状 7">
              <a:extLst>
                <a:ext uri="{FF2B5EF4-FFF2-40B4-BE49-F238E27FC236}">
                  <a16:creationId xmlns:a16="http://schemas.microsoft.com/office/drawing/2014/main" id="{5DC076CC-C3AC-47E1-B81D-310DC11CA89D}"/>
                </a:ext>
              </a:extLst>
            </p:cNvPr>
            <p:cNvSpPr/>
            <p:nvPr/>
          </p:nvSpPr>
          <p:spPr>
            <a:xfrm>
              <a:off x="2339946" y="4083564"/>
              <a:ext cx="2328530" cy="2317433"/>
            </a:xfrm>
            <a:custGeom>
              <a:avLst/>
              <a:gdLst>
                <a:gd name="connsiteX0" fmla="*/ 2328530 w 2328530"/>
                <a:gd name="connsiteY0" fmla="*/ 0 h 2317433"/>
                <a:gd name="connsiteX1" fmla="*/ 1499191 w 2328530"/>
                <a:gd name="connsiteY1" fmla="*/ 946297 h 2317433"/>
                <a:gd name="connsiteX2" fmla="*/ 946298 w 2328530"/>
                <a:gd name="connsiteY2" fmla="*/ 2222204 h 2317433"/>
                <a:gd name="connsiteX3" fmla="*/ 0 w 2328530"/>
                <a:gd name="connsiteY3" fmla="*/ 2126511 h 2317433"/>
              </a:gdLst>
              <a:ahLst/>
              <a:cxnLst>
                <a:cxn ang="0">
                  <a:pos x="connsiteX0" y="connsiteY0"/>
                </a:cxn>
                <a:cxn ang="0">
                  <a:pos x="connsiteX1" y="connsiteY1"/>
                </a:cxn>
                <a:cxn ang="0">
                  <a:pos x="connsiteX2" y="connsiteY2"/>
                </a:cxn>
                <a:cxn ang="0">
                  <a:pos x="connsiteX3" y="connsiteY3"/>
                </a:cxn>
              </a:cxnLst>
              <a:rect l="l" t="t" r="r" b="b"/>
              <a:pathLst>
                <a:path w="2328530" h="2317433">
                  <a:moveTo>
                    <a:pt x="2328530" y="0"/>
                  </a:moveTo>
                  <a:cubicBezTo>
                    <a:pt x="2029046" y="287965"/>
                    <a:pt x="1729563" y="575930"/>
                    <a:pt x="1499191" y="946297"/>
                  </a:cubicBezTo>
                  <a:cubicBezTo>
                    <a:pt x="1268819" y="1316664"/>
                    <a:pt x="1196163" y="2025502"/>
                    <a:pt x="946298" y="2222204"/>
                  </a:cubicBezTo>
                  <a:cubicBezTo>
                    <a:pt x="696433" y="2418906"/>
                    <a:pt x="348216" y="2272708"/>
                    <a:pt x="0" y="212651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4E2707E7-031E-458A-9931-0A6B44EA7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596708" y="4769637"/>
            <a:ext cx="977237" cy="977237"/>
          </a:xfrm>
          <a:prstGeom prst="rect">
            <a:avLst/>
          </a:prstGeom>
        </p:spPr>
      </p:pic>
      <p:sp>
        <p:nvSpPr>
          <p:cNvPr id="345" name="矩形 344">
            <a:extLst>
              <a:ext uri="{FF2B5EF4-FFF2-40B4-BE49-F238E27FC236}">
                <a16:creationId xmlns:a16="http://schemas.microsoft.com/office/drawing/2014/main" id="{0C7410F9-9281-4BC6-AAEA-AE188D799421}"/>
              </a:ext>
            </a:extLst>
          </p:cNvPr>
          <p:cNvSpPr/>
          <p:nvPr/>
        </p:nvSpPr>
        <p:spPr>
          <a:xfrm>
            <a:off x="459043" y="3672297"/>
            <a:ext cx="2805332"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电离层探测设备（终端）</a:t>
            </a:r>
          </a:p>
        </p:txBody>
      </p:sp>
      <p:grpSp>
        <p:nvGrpSpPr>
          <p:cNvPr id="31" name="组合 30">
            <a:extLst>
              <a:ext uri="{FF2B5EF4-FFF2-40B4-BE49-F238E27FC236}">
                <a16:creationId xmlns:a16="http://schemas.microsoft.com/office/drawing/2014/main" id="{637BC824-9AAB-4611-ADAC-F0E1380063A2}"/>
              </a:ext>
            </a:extLst>
          </p:cNvPr>
          <p:cNvGrpSpPr/>
          <p:nvPr/>
        </p:nvGrpSpPr>
        <p:grpSpPr>
          <a:xfrm>
            <a:off x="4218216" y="2627276"/>
            <a:ext cx="3466392" cy="2062650"/>
            <a:chOff x="4218216" y="2627276"/>
            <a:chExt cx="3466392" cy="2062650"/>
          </a:xfrm>
        </p:grpSpPr>
        <p:grpSp>
          <p:nvGrpSpPr>
            <p:cNvPr id="30" name="组合 29">
              <a:extLst>
                <a:ext uri="{FF2B5EF4-FFF2-40B4-BE49-F238E27FC236}">
                  <a16:creationId xmlns:a16="http://schemas.microsoft.com/office/drawing/2014/main" id="{E594483E-DF74-410D-8929-A44AB5CE744D}"/>
                </a:ext>
              </a:extLst>
            </p:cNvPr>
            <p:cNvGrpSpPr/>
            <p:nvPr/>
          </p:nvGrpSpPr>
          <p:grpSpPr>
            <a:xfrm>
              <a:off x="4218216" y="2627276"/>
              <a:ext cx="3466392" cy="2062650"/>
              <a:chOff x="4218216" y="2627276"/>
              <a:chExt cx="3466392" cy="2062650"/>
            </a:xfrm>
          </p:grpSpPr>
          <p:sp>
            <p:nvSpPr>
              <p:cNvPr id="83" name="云形 82">
                <a:extLst>
                  <a:ext uri="{FF2B5EF4-FFF2-40B4-BE49-F238E27FC236}">
                    <a16:creationId xmlns:a16="http://schemas.microsoft.com/office/drawing/2014/main" id="{EE63FB4C-E152-4F79-ACD3-51DDAD762FA4}"/>
                  </a:ext>
                </a:extLst>
              </p:cNvPr>
              <p:cNvSpPr/>
              <p:nvPr/>
            </p:nvSpPr>
            <p:spPr>
              <a:xfrm>
                <a:off x="4218216" y="2627276"/>
                <a:ext cx="3466392" cy="2062650"/>
              </a:xfrm>
              <a:prstGeom prst="cloud">
                <a:avLst/>
              </a:prstGeom>
              <a:solidFill>
                <a:schemeClr val="tx2">
                  <a:lumMod val="50000"/>
                </a:schemeClr>
              </a:solid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15FB1FAB-3A18-4CD4-A017-48885A833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675" y="2973464"/>
                <a:ext cx="1074740" cy="1074740"/>
              </a:xfrm>
              <a:prstGeom prst="rect">
                <a:avLst/>
              </a:prstGeom>
            </p:spPr>
          </p:pic>
        </p:grpSp>
        <p:sp>
          <p:nvSpPr>
            <p:cNvPr id="346" name="矩形 345">
              <a:extLst>
                <a:ext uri="{FF2B5EF4-FFF2-40B4-BE49-F238E27FC236}">
                  <a16:creationId xmlns:a16="http://schemas.microsoft.com/office/drawing/2014/main" id="{75B0C4AE-6A5D-4405-8638-59803DFB5E70}"/>
                </a:ext>
              </a:extLst>
            </p:cNvPr>
            <p:cNvSpPr/>
            <p:nvPr/>
          </p:nvSpPr>
          <p:spPr>
            <a:xfrm>
              <a:off x="5197046" y="3973938"/>
              <a:ext cx="1493581"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互联网</a:t>
              </a:r>
            </a:p>
          </p:txBody>
        </p:sp>
      </p:grpSp>
      <p:sp>
        <p:nvSpPr>
          <p:cNvPr id="347" name="矩形 346">
            <a:extLst>
              <a:ext uri="{FF2B5EF4-FFF2-40B4-BE49-F238E27FC236}">
                <a16:creationId xmlns:a16="http://schemas.microsoft.com/office/drawing/2014/main" id="{7CF3A6A8-5FB0-4BA2-B2DE-8DD393857C54}"/>
              </a:ext>
            </a:extLst>
          </p:cNvPr>
          <p:cNvSpPr/>
          <p:nvPr/>
        </p:nvSpPr>
        <p:spPr>
          <a:xfrm>
            <a:off x="7254067" y="2144217"/>
            <a:ext cx="4035256"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电离层探测管理服务器（服务端）</a:t>
            </a:r>
          </a:p>
        </p:txBody>
      </p:sp>
      <p:grpSp>
        <p:nvGrpSpPr>
          <p:cNvPr id="4" name="组合 3">
            <a:extLst>
              <a:ext uri="{FF2B5EF4-FFF2-40B4-BE49-F238E27FC236}">
                <a16:creationId xmlns:a16="http://schemas.microsoft.com/office/drawing/2014/main" id="{8E60BAA6-A4BC-4C22-BB8C-7B885F75081D}"/>
              </a:ext>
            </a:extLst>
          </p:cNvPr>
          <p:cNvGrpSpPr/>
          <p:nvPr/>
        </p:nvGrpSpPr>
        <p:grpSpPr>
          <a:xfrm>
            <a:off x="9160427" y="155345"/>
            <a:ext cx="2741298" cy="886088"/>
            <a:chOff x="9160427" y="155345"/>
            <a:chExt cx="2741298" cy="886088"/>
          </a:xfrm>
        </p:grpSpPr>
        <p:grpSp>
          <p:nvGrpSpPr>
            <p:cNvPr id="350" name="组合 349">
              <a:extLst>
                <a:ext uri="{FF2B5EF4-FFF2-40B4-BE49-F238E27FC236}">
                  <a16:creationId xmlns:a16="http://schemas.microsoft.com/office/drawing/2014/main" id="{B71D7D5B-0FEE-43A8-8516-A0706D5B4551}"/>
                </a:ext>
              </a:extLst>
            </p:cNvPr>
            <p:cNvGrpSpPr/>
            <p:nvPr/>
          </p:nvGrpSpPr>
          <p:grpSpPr>
            <a:xfrm>
              <a:off x="9173234" y="155345"/>
              <a:ext cx="2728491" cy="533277"/>
              <a:chOff x="185454" y="165694"/>
              <a:chExt cx="3011105" cy="533277"/>
            </a:xfrm>
          </p:grpSpPr>
          <p:sp>
            <p:nvSpPr>
              <p:cNvPr id="351" name="矩形 350">
                <a:extLst>
                  <a:ext uri="{FF2B5EF4-FFF2-40B4-BE49-F238E27FC236}">
                    <a16:creationId xmlns:a16="http://schemas.microsoft.com/office/drawing/2014/main" id="{577E6781-39CC-442F-B0E2-6FF8492ED4B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52" name="直接连接符 351">
                <a:extLst>
                  <a:ext uri="{FF2B5EF4-FFF2-40B4-BE49-F238E27FC236}">
                    <a16:creationId xmlns:a16="http://schemas.microsoft.com/office/drawing/2014/main" id="{A543D21C-19A0-4391-8CE0-B33C2EF9080E}"/>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24" name="矩形 323">
              <a:extLst>
                <a:ext uri="{FF2B5EF4-FFF2-40B4-BE49-F238E27FC236}">
                  <a16:creationId xmlns:a16="http://schemas.microsoft.com/office/drawing/2014/main" id="{D1B09605-09BA-4C1E-8CB6-565B9E1ADE14}"/>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电离层探测系统整体结构</a:t>
              </a:r>
            </a:p>
          </p:txBody>
        </p:sp>
      </p:grpSp>
      <p:sp>
        <p:nvSpPr>
          <p:cNvPr id="3" name="矩形 2">
            <a:extLst>
              <a:ext uri="{FF2B5EF4-FFF2-40B4-BE49-F238E27FC236}">
                <a16:creationId xmlns:a16="http://schemas.microsoft.com/office/drawing/2014/main" id="{E75E48C5-7939-45D2-8B47-69D070395472}"/>
              </a:ext>
            </a:extLst>
          </p:cNvPr>
          <p:cNvSpPr/>
          <p:nvPr/>
        </p:nvSpPr>
        <p:spPr>
          <a:xfrm>
            <a:off x="7846353" y="3218842"/>
            <a:ext cx="3365024" cy="369332"/>
          </a:xfrm>
          <a:prstGeom prst="rect">
            <a:avLst/>
          </a:prstGeom>
        </p:spPr>
        <p:txBody>
          <a:bodyPr wrap="none">
            <a:spAutoFit/>
          </a:bodyPr>
          <a:lstStyle/>
          <a:p>
            <a:r>
              <a:rPr lang="en-US" altLang="zh-CN">
                <a:solidFill>
                  <a:srgbClr val="FFF600"/>
                </a:solidFill>
                <a:latin typeface="+mj-ea"/>
                <a:ea typeface="+mj-ea"/>
              </a:rPr>
              <a:t>B/S</a:t>
            </a:r>
            <a:r>
              <a:rPr lang="zh-CN" altLang="en-US">
                <a:solidFill>
                  <a:srgbClr val="FFF600"/>
                </a:solidFill>
                <a:latin typeface="+mj-ea"/>
                <a:ea typeface="+mj-ea"/>
              </a:rPr>
              <a:t>设计结构（浏览器</a:t>
            </a:r>
            <a:r>
              <a:rPr lang="en-US" altLang="zh-CN">
                <a:solidFill>
                  <a:srgbClr val="FFF600"/>
                </a:solidFill>
                <a:latin typeface="+mj-ea"/>
                <a:ea typeface="+mj-ea"/>
              </a:rPr>
              <a:t>/</a:t>
            </a:r>
            <a:r>
              <a:rPr lang="zh-CN" altLang="en-US">
                <a:solidFill>
                  <a:srgbClr val="FFF600"/>
                </a:solidFill>
                <a:latin typeface="+mj-ea"/>
                <a:ea typeface="+mj-ea"/>
              </a:rPr>
              <a:t>服务器）</a:t>
            </a:r>
          </a:p>
        </p:txBody>
      </p:sp>
    </p:spTree>
    <p:extLst>
      <p:ext uri="{BB962C8B-B14F-4D97-AF65-F5344CB8AC3E}">
        <p14:creationId xmlns:p14="http://schemas.microsoft.com/office/powerpoint/2010/main" val="249086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down)">
                                      <p:cBhvr>
                                        <p:cTn id="19" dur="500"/>
                                        <p:tgtEl>
                                          <p:spTgt spid="9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4"/>
                                        </p:tgtEl>
                                        <p:attrNameLst>
                                          <p:attrName>style.visibility</p:attrName>
                                        </p:attrNameLst>
                                      </p:cBhvr>
                                      <p:to>
                                        <p:strVal val="visible"/>
                                      </p:to>
                                    </p:set>
                                    <p:animEffect transition="in" filter="wipe(left)">
                                      <p:cBhvr>
                                        <p:cTn id="23" dur="500"/>
                                        <p:tgtEl>
                                          <p:spTgt spid="3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wipe(left)">
                                      <p:cBhvr>
                                        <p:cTn id="42" dur="500"/>
                                        <p:tgtEl>
                                          <p:spTgt spid="34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347"/>
                                        </p:tgtEl>
                                        <p:attrNameLst>
                                          <p:attrName>style.visibility</p:attrName>
                                        </p:attrNameLst>
                                      </p:cBhvr>
                                      <p:to>
                                        <p:strVal val="visible"/>
                                      </p:to>
                                    </p:set>
                                    <p:animEffect transition="in" filter="wipe(left)">
                                      <p:cBhvr>
                                        <p:cTn id="46" dur="500"/>
                                        <p:tgtEl>
                                          <p:spTgt spid="347"/>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left)">
                                      <p:cBhvr>
                                        <p:cTn id="50" dur="500"/>
                                        <p:tgtEl>
                                          <p:spTgt spid="64"/>
                                        </p:tgtEl>
                                      </p:cBhvr>
                                    </p:animEffect>
                                  </p:childTnLst>
                                </p:cTn>
                              </p:par>
                            </p:childTnLst>
                          </p:cTn>
                        </p:par>
                        <p:par>
                          <p:cTn id="51" fill="hold">
                            <p:stCondLst>
                              <p:cond delay="5500"/>
                            </p:stCondLst>
                            <p:childTnLst>
                              <p:par>
                                <p:cTn id="52" presetID="42" presetClass="entr" presetSubtype="0" fill="hold" grpId="0" nodeType="afterEffect">
                                  <p:stCondLst>
                                    <p:cond delay="7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7" grpId="0" animBg="1"/>
      <p:bldP spid="2" grpId="0" animBg="1"/>
      <p:bldP spid="345" grpId="0"/>
      <p:bldP spid="34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endPar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mj-ea"/>
              <a:ea typeface="+mj-ea"/>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grpSp>
        <p:nvGrpSpPr>
          <p:cNvPr id="2" name="组合 1">
            <a:extLst>
              <a:ext uri="{FF2B5EF4-FFF2-40B4-BE49-F238E27FC236}">
                <a16:creationId xmlns:a16="http://schemas.microsoft.com/office/drawing/2014/main" id="{C188C41A-8584-435F-B7C8-BBF981928D62}"/>
              </a:ext>
            </a:extLst>
          </p:cNvPr>
          <p:cNvGrpSpPr/>
          <p:nvPr/>
        </p:nvGrpSpPr>
        <p:grpSpPr>
          <a:xfrm>
            <a:off x="8375650" y="155345"/>
            <a:ext cx="3526075" cy="1132309"/>
            <a:chOff x="9160427" y="155345"/>
            <a:chExt cx="2741298" cy="1132309"/>
          </a:xfrm>
        </p:grpSpPr>
        <p:grpSp>
          <p:nvGrpSpPr>
            <p:cNvPr id="145" name="组合 144">
              <a:extLst>
                <a:ext uri="{FF2B5EF4-FFF2-40B4-BE49-F238E27FC236}">
                  <a16:creationId xmlns:a16="http://schemas.microsoft.com/office/drawing/2014/main" id="{F501A1AC-FEFF-40F8-814B-A4F69DCA6055}"/>
                </a:ext>
              </a:extLst>
            </p:cNvPr>
            <p:cNvGrpSpPr/>
            <p:nvPr/>
          </p:nvGrpSpPr>
          <p:grpSpPr>
            <a:xfrm>
              <a:off x="9173234" y="155345"/>
              <a:ext cx="2728491" cy="533277"/>
              <a:chOff x="185454" y="165694"/>
              <a:chExt cx="3011105" cy="533277"/>
            </a:xfrm>
          </p:grpSpPr>
          <p:sp>
            <p:nvSpPr>
              <p:cNvPr id="146" name="矩形 145">
                <a:extLst>
                  <a:ext uri="{FF2B5EF4-FFF2-40B4-BE49-F238E27FC236}">
                    <a16:creationId xmlns:a16="http://schemas.microsoft.com/office/drawing/2014/main" id="{4C1A1885-E0DC-4F7D-B911-E180E857E45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2" name="直接连接符 151">
                <a:extLst>
                  <a:ext uri="{FF2B5EF4-FFF2-40B4-BE49-F238E27FC236}">
                    <a16:creationId xmlns:a16="http://schemas.microsoft.com/office/drawing/2014/main" id="{0E11798A-F625-44AA-B448-D734A94BE8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48" name="矩形 147">
              <a:extLst>
                <a:ext uri="{FF2B5EF4-FFF2-40B4-BE49-F238E27FC236}">
                  <a16:creationId xmlns:a16="http://schemas.microsoft.com/office/drawing/2014/main" id="{21C571FA-5EC0-476C-8010-B54B22478FB2}"/>
                </a:ext>
              </a:extLst>
            </p:cNvPr>
            <p:cNvSpPr/>
            <p:nvPr/>
          </p:nvSpPr>
          <p:spPr>
            <a:xfrm>
              <a:off x="9160427" y="702879"/>
              <a:ext cx="2741298" cy="584775"/>
            </a:xfrm>
            <a:prstGeom prst="rect">
              <a:avLst/>
            </a:prstGeom>
          </p:spPr>
          <p:txBody>
            <a:bodyPr wrap="square">
              <a:spAutoFit/>
            </a:bodyPr>
            <a:lstStyle/>
            <a:p>
              <a:pPr algn="ctr"/>
              <a:r>
                <a:rPr lang="zh-CN" altLang="en-US" sz="1600">
                  <a:solidFill>
                    <a:schemeClr val="bg1"/>
                  </a:solidFill>
                  <a:latin typeface="+mj-ea"/>
                </a:rPr>
                <a:t>电离层探测设备的系统核心架构</a:t>
              </a:r>
            </a:p>
          </p:txBody>
        </p:sp>
      </p:gr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161465"/>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396654"/>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5" name="菱形 84">
            <a:extLst>
              <a:ext uri="{FF2B5EF4-FFF2-40B4-BE49-F238E27FC236}">
                <a16:creationId xmlns:a16="http://schemas.microsoft.com/office/drawing/2014/main" id="{DF6508A6-F575-40B9-A1FA-A9BAB54BCC23}"/>
              </a:ext>
            </a:extLst>
          </p:cNvPr>
          <p:cNvSpPr/>
          <p:nvPr/>
        </p:nvSpPr>
        <p:spPr>
          <a:xfrm>
            <a:off x="1176631" y="2384873"/>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2859693"/>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162650"/>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660264"/>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2946464"/>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417326"/>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3873783"/>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102477"/>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249411"/>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293736"/>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548281"/>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533863"/>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3766638"/>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3940888"/>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647408"/>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324315"/>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28608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228950"/>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1987958"/>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2749384"/>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162650"/>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562116"/>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163053"/>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715009"/>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4789376"/>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260049"/>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588054"/>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254246"/>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6796730" y="2857611"/>
            <a:ext cx="5224127" cy="1754326"/>
          </a:xfrm>
          <a:prstGeom prst="rect">
            <a:avLst/>
          </a:prstGeom>
        </p:spPr>
        <p:txBody>
          <a:bodyPr wrap="square">
            <a:spAutoFit/>
          </a:bodyPr>
          <a:lstStyle/>
          <a:p>
            <a:r>
              <a:rPr lang="zh-CN" altLang="en-US">
                <a:solidFill>
                  <a:schemeClr val="bg1"/>
                </a:solidFill>
                <a:effectLst>
                  <a:outerShdw blurRad="38100" dist="38100" dir="2700000" algn="tl">
                    <a:srgbClr val="000000">
                      <a:alpha val="43137"/>
                    </a:srgbClr>
                  </a:outerShdw>
                </a:effectLst>
                <a:latin typeface="+mj-ea"/>
                <a:ea typeface="+mj-ea"/>
              </a:rPr>
              <a:t>意指产品是一个有专用目标的集成电路，其中包含完整系统并有嵌入软件的全部内容</a:t>
            </a:r>
          </a:p>
          <a:p>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特点：</a:t>
            </a:r>
            <a:endParaRPr lang="en-US" altLang="zh-CN">
              <a:solidFill>
                <a:schemeClr val="bg1"/>
              </a:solidFill>
              <a:effectLst>
                <a:outerShdw blurRad="38100" dist="38100" dir="2700000" algn="tl">
                  <a:srgbClr val="000000">
                    <a:alpha val="43137"/>
                  </a:srgbClr>
                </a:outerShdw>
              </a:effectLst>
              <a:latin typeface="+mj-ea"/>
              <a:ea typeface="+mj-ea"/>
            </a:endParaRPr>
          </a:p>
          <a:p>
            <a:pPr marL="742950" lvl="1" indent="-285750">
              <a:buFont typeface="Arial" panose="020B0604020202020204" pitchFamily="34" charset="0"/>
              <a:buChar char="•"/>
            </a:pPr>
            <a:r>
              <a:rPr lang="zh-CN" altLang="en-US">
                <a:solidFill>
                  <a:schemeClr val="bg1"/>
                </a:solidFill>
                <a:effectLst>
                  <a:outerShdw blurRad="38100" dist="38100" dir="2700000" algn="tl">
                    <a:srgbClr val="000000">
                      <a:alpha val="43137"/>
                    </a:srgbClr>
                  </a:outerShdw>
                </a:effectLst>
                <a:latin typeface="+mj-ea"/>
                <a:ea typeface="+mj-ea"/>
              </a:rPr>
              <a:t>硬件规模庞大，通常基于</a:t>
            </a:r>
            <a:r>
              <a:rPr lang="en-US" altLang="zh-CN">
                <a:solidFill>
                  <a:schemeClr val="bg1"/>
                </a:solidFill>
                <a:effectLst>
                  <a:outerShdw blurRad="38100" dist="38100" dir="2700000" algn="tl">
                    <a:srgbClr val="000000">
                      <a:alpha val="43137"/>
                    </a:srgbClr>
                  </a:outerShdw>
                </a:effectLst>
                <a:latin typeface="+mj-ea"/>
                <a:ea typeface="+mj-ea"/>
              </a:rPr>
              <a:t>IP</a:t>
            </a:r>
            <a:r>
              <a:rPr lang="zh-CN" altLang="en-US">
                <a:solidFill>
                  <a:schemeClr val="bg1"/>
                </a:solidFill>
                <a:effectLst>
                  <a:outerShdw blurRad="38100" dist="38100" dir="2700000" algn="tl">
                    <a:srgbClr val="000000">
                      <a:alpha val="43137"/>
                    </a:srgbClr>
                  </a:outerShdw>
                </a:effectLst>
                <a:latin typeface="+mj-ea"/>
                <a:ea typeface="+mj-ea"/>
              </a:rPr>
              <a:t>设计模式</a:t>
            </a:r>
            <a:endParaRPr lang="en-US" altLang="zh-CN">
              <a:solidFill>
                <a:schemeClr val="bg1"/>
              </a:solidFill>
              <a:effectLst>
                <a:outerShdw blurRad="38100" dist="38100" dir="2700000" algn="tl">
                  <a:srgbClr val="000000">
                    <a:alpha val="43137"/>
                  </a:srgbClr>
                </a:outerShdw>
              </a:effectLst>
              <a:latin typeface="+mj-ea"/>
              <a:ea typeface="+mj-ea"/>
            </a:endParaRPr>
          </a:p>
          <a:p>
            <a:pPr marL="742950" lvl="1" indent="-285750">
              <a:buFont typeface="Arial" panose="020B0604020202020204" pitchFamily="34" charset="0"/>
              <a:buChar char="•"/>
            </a:pPr>
            <a:r>
              <a:rPr lang="zh-CN" altLang="en-US">
                <a:solidFill>
                  <a:schemeClr val="bg1"/>
                </a:solidFill>
                <a:effectLst>
                  <a:outerShdw blurRad="38100" dist="38100" dir="2700000" algn="tl">
                    <a:srgbClr val="000000">
                      <a:alpha val="43137"/>
                    </a:srgbClr>
                  </a:outerShdw>
                </a:effectLst>
                <a:latin typeface="+mj-ea"/>
                <a:ea typeface="+mj-ea"/>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725736" y="2232896"/>
            <a:ext cx="4836580" cy="400110"/>
          </a:xfrm>
          <a:prstGeom prst="rect">
            <a:avLst/>
          </a:prstGeom>
        </p:spPr>
        <p:txBody>
          <a:bodyPr wrap="none">
            <a:spAutoFit/>
          </a:bodyPr>
          <a:lstStyle/>
          <a:p>
            <a:pPr marL="285750" indent="-285750">
              <a:buFont typeface="Wingdings" panose="05000000000000000000" pitchFamily="2" charset="2"/>
              <a:buChar char="Ø"/>
            </a:pPr>
            <a:r>
              <a:rPr lang="en-US" altLang="zh-CN" sz="2000">
                <a:solidFill>
                  <a:schemeClr val="bg1"/>
                </a:solidFill>
                <a:latin typeface="+mj-ea"/>
                <a:ea typeface="+mj-ea"/>
              </a:rPr>
              <a:t>SOC (System On Chip)  </a:t>
            </a:r>
            <a:r>
              <a:rPr lang="zh-CN" altLang="en-US" sz="2000">
                <a:solidFill>
                  <a:schemeClr val="bg1"/>
                </a:solidFill>
                <a:latin typeface="+mj-ea"/>
                <a:ea typeface="+mj-ea"/>
              </a:rPr>
              <a:t>称为系统级芯片</a:t>
            </a:r>
            <a:endParaRPr lang="en-US" altLang="zh-CN" sz="2000">
              <a:solidFill>
                <a:schemeClr val="bg1"/>
              </a:solidFill>
              <a:latin typeface="+mj-ea"/>
              <a:ea typeface="+mj-ea"/>
            </a:endParaRPr>
          </a:p>
        </p:txBody>
      </p:sp>
      <p:grpSp>
        <p:nvGrpSpPr>
          <p:cNvPr id="83" name="组合 82">
            <a:extLst>
              <a:ext uri="{FF2B5EF4-FFF2-40B4-BE49-F238E27FC236}">
                <a16:creationId xmlns:a16="http://schemas.microsoft.com/office/drawing/2014/main" id="{57852C67-9EDE-42D0-A57B-534A72828E67}"/>
              </a:ext>
            </a:extLst>
          </p:cNvPr>
          <p:cNvGrpSpPr/>
          <p:nvPr/>
        </p:nvGrpSpPr>
        <p:grpSpPr>
          <a:xfrm>
            <a:off x="9160427" y="155345"/>
            <a:ext cx="2741298" cy="886088"/>
            <a:chOff x="9160427" y="155345"/>
            <a:chExt cx="2741298" cy="886088"/>
          </a:xfrm>
        </p:grpSpPr>
        <p:grpSp>
          <p:nvGrpSpPr>
            <p:cNvPr id="84" name="组合 83">
              <a:extLst>
                <a:ext uri="{FF2B5EF4-FFF2-40B4-BE49-F238E27FC236}">
                  <a16:creationId xmlns:a16="http://schemas.microsoft.com/office/drawing/2014/main" id="{0C502EA3-43D0-4590-8643-9A4D87BD54A7}"/>
                </a:ext>
              </a:extLst>
            </p:cNvPr>
            <p:cNvGrpSpPr/>
            <p:nvPr/>
          </p:nvGrpSpPr>
          <p:grpSpPr>
            <a:xfrm>
              <a:off x="9173234" y="155345"/>
              <a:ext cx="2728491" cy="533277"/>
              <a:chOff x="185454" y="165694"/>
              <a:chExt cx="3011105" cy="533277"/>
            </a:xfrm>
          </p:grpSpPr>
          <p:sp>
            <p:nvSpPr>
              <p:cNvPr id="87" name="矩形 86">
                <a:extLst>
                  <a:ext uri="{FF2B5EF4-FFF2-40B4-BE49-F238E27FC236}">
                    <a16:creationId xmlns:a16="http://schemas.microsoft.com/office/drawing/2014/main" id="{A3D767FB-62D9-4CE5-8A19-98C2D7B522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5" name="直接连接符 94">
                <a:extLst>
                  <a:ext uri="{FF2B5EF4-FFF2-40B4-BE49-F238E27FC236}">
                    <a16:creationId xmlns:a16="http://schemas.microsoft.com/office/drawing/2014/main" id="{AC07209A-53B8-4916-828D-839154B4EF2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6" name="矩形 85">
              <a:extLst>
                <a:ext uri="{FF2B5EF4-FFF2-40B4-BE49-F238E27FC236}">
                  <a16:creationId xmlns:a16="http://schemas.microsoft.com/office/drawing/2014/main" id="{209F737A-C811-4AF2-B7E5-83312D2319FB}"/>
                </a:ext>
              </a:extLst>
            </p:cNvPr>
            <p:cNvSpPr/>
            <p:nvPr/>
          </p:nvSpPr>
          <p:spPr>
            <a:xfrm>
              <a:off x="9160427" y="702879"/>
              <a:ext cx="2741298"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SOC</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grpSp>
      <p:cxnSp>
        <p:nvCxnSpPr>
          <p:cNvPr id="96" name="直接连接符 95">
            <a:extLst>
              <a:ext uri="{FF2B5EF4-FFF2-40B4-BE49-F238E27FC236}">
                <a16:creationId xmlns:a16="http://schemas.microsoft.com/office/drawing/2014/main" id="{D50FF890-AD9B-4EDD-BEB3-9529E7095539}"/>
              </a:ext>
            </a:extLst>
          </p:cNvPr>
          <p:cNvCxnSpPr>
            <a:cxnSpLocks/>
          </p:cNvCxnSpPr>
          <p:nvPr/>
        </p:nvCxnSpPr>
        <p:spPr>
          <a:xfrm>
            <a:off x="6579338" y="1228950"/>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8359</TotalTime>
  <Words>4068</Words>
  <Application>Microsoft Office PowerPoint</Application>
  <PresentationFormat>宽屏</PresentationFormat>
  <Paragraphs>759</Paragraphs>
  <Slides>48</Slides>
  <Notes>45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2" baseType="lpstr">
      <vt:lpstr>等线</vt:lpstr>
      <vt:lpstr>等线 Light</vt:lpstr>
      <vt:lpstr>华文楷体</vt:lpstr>
      <vt:lpstr>微软雅黑</vt:lpstr>
      <vt:lpstr>新宋体</vt:lpstr>
      <vt:lpstr>Arial</vt:lpstr>
      <vt:lpstr>Calibri</vt:lpstr>
      <vt:lpstr>Calibri Light</vt:lpstr>
      <vt:lpstr>Cambria Math</vt:lpstr>
      <vt:lpstr>Consolas</vt:lpstr>
      <vt:lpstr>Times New Roman</vt:lpstr>
      <vt:lpstr>Wingdings</vt:lpstr>
      <vt:lpstr>Office Theme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Z _</cp:lastModifiedBy>
  <cp:revision>2396</cp:revision>
  <dcterms:created xsi:type="dcterms:W3CDTF">2019-04-25T05:25:37Z</dcterms:created>
  <dcterms:modified xsi:type="dcterms:W3CDTF">2019-05-19T06:35:51Z</dcterms:modified>
</cp:coreProperties>
</file>